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3.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78" r:id="rId5"/>
    <p:sldMasterId id="2147483692" r:id="rId6"/>
    <p:sldMasterId id="2147483719" r:id="rId7"/>
    <p:sldMasterId id="2147483729" r:id="rId8"/>
  </p:sldMasterIdLst>
  <p:notesMasterIdLst>
    <p:notesMasterId r:id="rId48"/>
  </p:notesMasterIdLst>
  <p:sldIdLst>
    <p:sldId id="266" r:id="rId9"/>
    <p:sldId id="3309" r:id="rId10"/>
    <p:sldId id="256" r:id="rId11"/>
    <p:sldId id="4086" r:id="rId12"/>
    <p:sldId id="298" r:id="rId13"/>
    <p:sldId id="4088" r:id="rId14"/>
    <p:sldId id="4087" r:id="rId15"/>
    <p:sldId id="4089" r:id="rId16"/>
    <p:sldId id="4090" r:id="rId17"/>
    <p:sldId id="4091" r:id="rId18"/>
    <p:sldId id="4092" r:id="rId19"/>
    <p:sldId id="4093" r:id="rId20"/>
    <p:sldId id="4094" r:id="rId21"/>
    <p:sldId id="4095" r:id="rId22"/>
    <p:sldId id="4096" r:id="rId23"/>
    <p:sldId id="4097" r:id="rId24"/>
    <p:sldId id="4098" r:id="rId25"/>
    <p:sldId id="4099" r:id="rId26"/>
    <p:sldId id="4100" r:id="rId27"/>
    <p:sldId id="4102" r:id="rId28"/>
    <p:sldId id="4103" r:id="rId29"/>
    <p:sldId id="4104" r:id="rId30"/>
    <p:sldId id="4105" r:id="rId31"/>
    <p:sldId id="4106" r:id="rId32"/>
    <p:sldId id="4107" r:id="rId33"/>
    <p:sldId id="4108" r:id="rId34"/>
    <p:sldId id="4101" r:id="rId35"/>
    <p:sldId id="4109" r:id="rId36"/>
    <p:sldId id="4085" r:id="rId37"/>
    <p:sldId id="4111" r:id="rId38"/>
    <p:sldId id="4112" r:id="rId39"/>
    <p:sldId id="4113" r:id="rId40"/>
    <p:sldId id="4114" r:id="rId41"/>
    <p:sldId id="4115" r:id="rId42"/>
    <p:sldId id="4116" r:id="rId43"/>
    <p:sldId id="4117" r:id="rId44"/>
    <p:sldId id="4118" r:id="rId45"/>
    <p:sldId id="4110" r:id="rId46"/>
    <p:sldId id="4084"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88" d="100"/>
          <a:sy n="88" d="100"/>
        </p:scale>
        <p:origin x="49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notesMaster" Target="notesMasters/notesMaster1.xml"/><Relationship Id="rId8" Type="http://schemas.openxmlformats.org/officeDocument/2006/relationships/slideMaster" Target="slideMasters/slideMaster5.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20" Type="http://schemas.openxmlformats.org/officeDocument/2006/relationships/slide" Target="slides/slide12.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3.xml"/></Relationships>
</file>

<file path=ppt/media/image1.png>
</file>

<file path=ppt/media/image10.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BD2310-E205-49DF-A4EC-9FD6503F660C}" type="datetimeFigureOut">
              <a:rPr lang="en-US" smtClean="0"/>
              <a:t>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EEC948-3948-438C-8B0D-DC87E02EAEDB}" type="slidenum">
              <a:rPr lang="en-US" smtClean="0"/>
              <a:t>‹#›</a:t>
            </a:fld>
            <a:endParaRPr lang="en-US"/>
          </a:p>
        </p:txBody>
      </p:sp>
    </p:spTree>
    <p:extLst>
      <p:ext uri="{BB962C8B-B14F-4D97-AF65-F5344CB8AC3E}">
        <p14:creationId xmlns:p14="http://schemas.microsoft.com/office/powerpoint/2010/main" val="6712496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12/9/2024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A75CE-64D9-89B4-141C-5C09470E3A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B1DDAA-FAEC-514B-45F0-F2F7D68CFD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D0B422-B483-D162-0A9F-FF5168BA09AE}"/>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A9FC8964-0D1F-1F2F-5710-F3DD401D7F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03E1AA-A19F-D33E-2838-344B7C620736}"/>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537599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20706-E255-8B7A-841F-AD606F425C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EE49A3-5B64-443F-5E49-72EA12B217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6528E-59AB-5ADF-F426-47C37BBB18FD}"/>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5A17755C-CA22-B29B-E6EE-146D83A4CB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5E3A54-398E-C249-50B2-DAF6536C774A}"/>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966434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79D0A-8DBB-7B00-A8A2-5414308249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ED59FB-81C6-7F40-6A2E-EA51A7CB39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9418AB-047E-D081-F36D-EFF6D056041B}"/>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8BB1B3BE-2003-4982-2DBD-11EAB60B95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3CB3BC-9AB7-9D77-62B5-D86ABAB96AC1}"/>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1808616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6BA2C-5597-7EA7-9BB4-26AA4F333B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2C2860-965E-F89E-5AA2-C059C82B6E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7FA5BA-BA67-F85D-EEBF-9846A72489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8DC075-1FE5-A4D6-716E-CFD21CE55EA3}"/>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6" name="Footer Placeholder 5">
            <a:extLst>
              <a:ext uri="{FF2B5EF4-FFF2-40B4-BE49-F238E27FC236}">
                <a16:creationId xmlns:a16="http://schemas.microsoft.com/office/drawing/2014/main" id="{8B4E9AD1-53E3-A26B-C598-C0602F4B84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891064-6AB1-88F5-E839-2CF7C17B54CB}"/>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40017745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D2EF3-2ABF-3041-0214-991747EDBC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E487DF-5C7A-5033-F377-72E8711FD2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FF93ED-3762-B078-F53F-685BBA3452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62A0E6-C075-CE0E-ACD4-7D6A421778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A111FA-6475-C816-B0A4-3B43D3A7C5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AFE31C-813E-E3AD-C1FC-3808E17E354B}"/>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8" name="Footer Placeholder 7">
            <a:extLst>
              <a:ext uri="{FF2B5EF4-FFF2-40B4-BE49-F238E27FC236}">
                <a16:creationId xmlns:a16="http://schemas.microsoft.com/office/drawing/2014/main" id="{1FBAC801-14D0-DA32-B843-6BB72360B1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4A298E-5E75-B1ED-6CC2-CD034CFFDDA3}"/>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39208957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134DE-6910-21C0-F25E-1D66E49982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FDF2FE-6584-480E-8BCF-7BFBBC4C1F43}"/>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4" name="Footer Placeholder 3">
            <a:extLst>
              <a:ext uri="{FF2B5EF4-FFF2-40B4-BE49-F238E27FC236}">
                <a16:creationId xmlns:a16="http://schemas.microsoft.com/office/drawing/2014/main" id="{7F57495B-34B0-CF61-424B-5FE468C1E6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C2A6C4-1632-021A-AE1D-5622F2FC7123}"/>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26848423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4381E0-D4F5-EDE7-C5BD-0AE43F1ED0EA}"/>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3" name="Footer Placeholder 2">
            <a:extLst>
              <a:ext uri="{FF2B5EF4-FFF2-40B4-BE49-F238E27FC236}">
                <a16:creationId xmlns:a16="http://schemas.microsoft.com/office/drawing/2014/main" id="{998B53FB-78CE-9B26-F52B-162CD65B62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637BDF-BCF0-8989-1625-748244ECFB39}"/>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13133839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9E1C5-8B0C-AE53-8281-3AE3826F4F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BB50F9-D41B-8643-A3FE-DBDCA34EB7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51B58C-9E75-4C6F-7A4F-37FB8AA558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A322F8-DDFE-FE4E-4A5B-75AA7670B1BF}"/>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6" name="Footer Placeholder 5">
            <a:extLst>
              <a:ext uri="{FF2B5EF4-FFF2-40B4-BE49-F238E27FC236}">
                <a16:creationId xmlns:a16="http://schemas.microsoft.com/office/drawing/2014/main" id="{D4EF7629-6B6D-C617-58D3-6AA8F85B07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DEDA98-9351-7665-FB66-D23917CD8886}"/>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37355924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CE3D3-FCD2-6CB9-1FB1-415B0BE794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23EAEE-CC04-6CFA-8BC9-D24AC15C91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FF480F-E155-142C-A31B-1DA423BDC9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1BB9ED-B8D8-2C1A-0BAC-E2B47386C074}"/>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6" name="Footer Placeholder 5">
            <a:extLst>
              <a:ext uri="{FF2B5EF4-FFF2-40B4-BE49-F238E27FC236}">
                <a16:creationId xmlns:a16="http://schemas.microsoft.com/office/drawing/2014/main" id="{1984CD7E-BB7A-3407-9969-C82F193C64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1CAD81-66EA-1D99-871A-E2A448D6B130}"/>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25847775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5348D-05B9-F388-3836-516BA2B2E4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569E6E-67AC-024D-FB6E-3908E902AE5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651F23-58FB-D086-3FA9-497C953706E3}"/>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A57BB3E3-A803-8FFA-0766-42266EAE63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109FB-9026-8E3E-77BF-7BF4FD5B1CDF}"/>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1646050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12/9/2024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57DC83-1173-2E8C-231E-8E7D95B621D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B9A76B-7E26-AE7C-BF4C-B5AE8ADD7B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F86E4D-DB9D-2DCF-6FF0-6CF56F9A6F22}"/>
              </a:ext>
            </a:extLst>
          </p:cNvPr>
          <p:cNvSpPr>
            <a:spLocks noGrp="1"/>
          </p:cNvSpPr>
          <p:nvPr>
            <p:ph type="dt" sz="half" idx="10"/>
          </p:nvPr>
        </p:nvSpPr>
        <p:spPr/>
        <p:txBody>
          <a:body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03248883-3AD3-3E9C-09CF-3ECE3B33C5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8FFD9E-8D8E-D512-034E-173900B34766}"/>
              </a:ext>
            </a:extLst>
          </p:cNvPr>
          <p:cNvSpPr>
            <a:spLocks noGrp="1"/>
          </p:cNvSpPr>
          <p:nvPr>
            <p:ph type="sldNum" sz="quarter" idx="12"/>
          </p:nvPr>
        </p:nvSpPr>
        <p:spPr/>
        <p:txBody>
          <a:bodyPr/>
          <a:lstStyle/>
          <a:p>
            <a:fld id="{28CD86AB-B003-4485-A1A9-CE4BCF94CD8A}" type="slidenum">
              <a:rPr lang="en-US" smtClean="0"/>
              <a:t>‹#›</a:t>
            </a:fld>
            <a:endParaRPr lang="en-US"/>
          </a:p>
        </p:txBody>
      </p:sp>
    </p:spTree>
    <p:extLst>
      <p:ext uri="{BB962C8B-B14F-4D97-AF65-F5344CB8AC3E}">
        <p14:creationId xmlns:p14="http://schemas.microsoft.com/office/powerpoint/2010/main" val="4210569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3268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estion Slide 1">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26513E0-8074-4A7C-8BB4-DC6B479BFC51}"/>
              </a:ext>
            </a:extLst>
          </p:cNvPr>
          <p:cNvSpPr>
            <a:spLocks noGrp="1"/>
          </p:cNvSpPr>
          <p:nvPr>
            <p:ph type="pic" sz="quarter" idx="10"/>
          </p:nvPr>
        </p:nvSpPr>
        <p:spPr>
          <a:xfrm>
            <a:off x="5494362" y="736061"/>
            <a:ext cx="5177870" cy="5176523"/>
          </a:xfrm>
          <a:custGeom>
            <a:avLst/>
            <a:gdLst>
              <a:gd name="connsiteX0" fmla="*/ 0 w 10353043"/>
              <a:gd name="connsiteY0" fmla="*/ 0 h 10353045"/>
              <a:gd name="connsiteX1" fmla="*/ 10353043 w 10353043"/>
              <a:gd name="connsiteY1" fmla="*/ 0 h 10353045"/>
              <a:gd name="connsiteX2" fmla="*/ 10353043 w 10353043"/>
              <a:gd name="connsiteY2" fmla="*/ 10353045 h 10353045"/>
              <a:gd name="connsiteX3" fmla="*/ 0 w 10353043"/>
              <a:gd name="connsiteY3" fmla="*/ 10353045 h 10353045"/>
            </a:gdLst>
            <a:ahLst/>
            <a:cxnLst>
              <a:cxn ang="0">
                <a:pos x="connsiteX0" y="connsiteY0"/>
              </a:cxn>
              <a:cxn ang="0">
                <a:pos x="connsiteX1" y="connsiteY1"/>
              </a:cxn>
              <a:cxn ang="0">
                <a:pos x="connsiteX2" y="connsiteY2"/>
              </a:cxn>
              <a:cxn ang="0">
                <a:pos x="connsiteX3" y="connsiteY3"/>
              </a:cxn>
            </a:cxnLst>
            <a:rect l="l" t="t" r="r" b="b"/>
            <a:pathLst>
              <a:path w="10353043" h="10353045">
                <a:moveTo>
                  <a:pt x="0" y="0"/>
                </a:moveTo>
                <a:lnTo>
                  <a:pt x="10353043" y="0"/>
                </a:lnTo>
                <a:lnTo>
                  <a:pt x="10353043" y="10353045"/>
                </a:lnTo>
                <a:lnTo>
                  <a:pt x="0" y="10353045"/>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12251949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estion Slide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B2CEE3C-1246-4602-84EA-FD45867613D5}"/>
              </a:ext>
            </a:extLst>
          </p:cNvPr>
          <p:cNvSpPr>
            <a:spLocks noGrp="1"/>
          </p:cNvSpPr>
          <p:nvPr>
            <p:ph type="pic" sz="quarter" idx="10"/>
          </p:nvPr>
        </p:nvSpPr>
        <p:spPr>
          <a:xfrm>
            <a:off x="5413753" y="1206"/>
            <a:ext cx="6778247" cy="6855589"/>
          </a:xfrm>
          <a:custGeom>
            <a:avLst/>
            <a:gdLst>
              <a:gd name="connsiteX0" fmla="*/ 4153086 w 13552964"/>
              <a:gd name="connsiteY0" fmla="*/ 0 h 13711177"/>
              <a:gd name="connsiteX1" fmla="*/ 11314482 w 13552964"/>
              <a:gd name="connsiteY1" fmla="*/ 0 h 13711177"/>
              <a:gd name="connsiteX2" fmla="*/ 13552964 w 13552964"/>
              <a:gd name="connsiteY2" fmla="*/ 1763880 h 13711177"/>
              <a:gd name="connsiteX3" fmla="*/ 13552964 w 13552964"/>
              <a:gd name="connsiteY3" fmla="*/ 11947297 h 13711177"/>
              <a:gd name="connsiteX4" fmla="*/ 11314482 w 13552964"/>
              <a:gd name="connsiteY4" fmla="*/ 13711177 h 13711177"/>
              <a:gd name="connsiteX5" fmla="*/ 4153086 w 13552964"/>
              <a:gd name="connsiteY5" fmla="*/ 13711177 h 13711177"/>
              <a:gd name="connsiteX6" fmla="*/ 0 w 13552964"/>
              <a:gd name="connsiteY6" fmla="*/ 6856212 h 13711177"/>
              <a:gd name="connsiteX7" fmla="*/ 4153086 w 13552964"/>
              <a:gd name="connsiteY7" fmla="*/ 0 h 1371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52964" h="13711177">
                <a:moveTo>
                  <a:pt x="4153086" y="0"/>
                </a:moveTo>
                <a:lnTo>
                  <a:pt x="11314482" y="0"/>
                </a:lnTo>
                <a:cubicBezTo>
                  <a:pt x="12166526" y="445953"/>
                  <a:pt x="12925142" y="1046370"/>
                  <a:pt x="13552964" y="1763880"/>
                </a:cubicBezTo>
                <a:lnTo>
                  <a:pt x="13552964" y="11947297"/>
                </a:lnTo>
                <a:cubicBezTo>
                  <a:pt x="12925142" y="12664808"/>
                  <a:pt x="12166526" y="13265224"/>
                  <a:pt x="11314482" y="13711177"/>
                </a:cubicBezTo>
                <a:lnTo>
                  <a:pt x="4153086" y="13711177"/>
                </a:lnTo>
                <a:cubicBezTo>
                  <a:pt x="1684155" y="12419409"/>
                  <a:pt x="0" y="9834627"/>
                  <a:pt x="0" y="6856212"/>
                </a:cubicBezTo>
                <a:cubicBezTo>
                  <a:pt x="0" y="3877796"/>
                  <a:pt x="1684155" y="1291768"/>
                  <a:pt x="4153086"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8642775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estion Slide 3">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FD0D409-A477-46CF-AF34-A1BDA83E31FC}"/>
              </a:ext>
            </a:extLst>
          </p:cNvPr>
          <p:cNvSpPr>
            <a:spLocks noGrp="1"/>
          </p:cNvSpPr>
          <p:nvPr>
            <p:ph type="pic" sz="quarter" idx="10"/>
          </p:nvPr>
        </p:nvSpPr>
        <p:spPr>
          <a:xfrm>
            <a:off x="1513698" y="1409"/>
            <a:ext cx="3037762" cy="3547814"/>
          </a:xfrm>
          <a:custGeom>
            <a:avLst/>
            <a:gdLst>
              <a:gd name="connsiteX0" fmla="*/ 0 w 6073941"/>
              <a:gd name="connsiteY0" fmla="*/ 0 h 7095627"/>
              <a:gd name="connsiteX1" fmla="*/ 6073941 w 6073941"/>
              <a:gd name="connsiteY1" fmla="*/ 0 h 7095627"/>
              <a:gd name="connsiteX2" fmla="*/ 6073941 w 6073941"/>
              <a:gd name="connsiteY2" fmla="*/ 4060338 h 7095627"/>
              <a:gd name="connsiteX3" fmla="*/ 3037594 w 6073941"/>
              <a:gd name="connsiteY3" fmla="*/ 7095627 h 7095627"/>
              <a:gd name="connsiteX4" fmla="*/ 0 w 6073941"/>
              <a:gd name="connsiteY4" fmla="*/ 4060338 h 7095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41" h="7095627">
                <a:moveTo>
                  <a:pt x="0" y="0"/>
                </a:moveTo>
                <a:lnTo>
                  <a:pt x="6073941" y="0"/>
                </a:lnTo>
                <a:lnTo>
                  <a:pt x="6073941" y="4060338"/>
                </a:lnTo>
                <a:cubicBezTo>
                  <a:pt x="6073941" y="5736784"/>
                  <a:pt x="4715182" y="7095627"/>
                  <a:pt x="3037594" y="7095627"/>
                </a:cubicBezTo>
                <a:cubicBezTo>
                  <a:pt x="1360005" y="7095627"/>
                  <a:pt x="0" y="5736784"/>
                  <a:pt x="0" y="4060338"/>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311677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estion Slide 4">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AE7B91C5-FD8F-4330-AA65-E71B184C4F76}"/>
              </a:ext>
            </a:extLst>
          </p:cNvPr>
          <p:cNvSpPr>
            <a:spLocks noGrp="1"/>
          </p:cNvSpPr>
          <p:nvPr>
            <p:ph type="pic" sz="quarter" idx="10"/>
          </p:nvPr>
        </p:nvSpPr>
        <p:spPr>
          <a:xfrm>
            <a:off x="1" y="1409"/>
            <a:ext cx="12191376" cy="6854561"/>
          </a:xfrm>
          <a:custGeom>
            <a:avLst/>
            <a:gdLst>
              <a:gd name="connsiteX0" fmla="*/ 0 w 24376402"/>
              <a:gd name="connsiteY0" fmla="*/ 0 h 13709121"/>
              <a:gd name="connsiteX1" fmla="*/ 24376402 w 24376402"/>
              <a:gd name="connsiteY1" fmla="*/ 0 h 13709121"/>
              <a:gd name="connsiteX2" fmla="*/ 24376402 w 24376402"/>
              <a:gd name="connsiteY2" fmla="*/ 13709121 h 13709121"/>
              <a:gd name="connsiteX3" fmla="*/ 0 w 24376402"/>
              <a:gd name="connsiteY3" fmla="*/ 13709121 h 13709121"/>
            </a:gdLst>
            <a:ahLst/>
            <a:cxnLst>
              <a:cxn ang="0">
                <a:pos x="connsiteX0" y="connsiteY0"/>
              </a:cxn>
              <a:cxn ang="0">
                <a:pos x="connsiteX1" y="connsiteY1"/>
              </a:cxn>
              <a:cxn ang="0">
                <a:pos x="connsiteX2" y="connsiteY2"/>
              </a:cxn>
              <a:cxn ang="0">
                <a:pos x="connsiteX3" y="connsiteY3"/>
              </a:cxn>
            </a:cxnLst>
            <a:rect l="l" t="t" r="r" b="b"/>
            <a:pathLst>
              <a:path w="24376402" h="13709121">
                <a:moveTo>
                  <a:pt x="0" y="0"/>
                </a:moveTo>
                <a:lnTo>
                  <a:pt x="24376402" y="0"/>
                </a:lnTo>
                <a:lnTo>
                  <a:pt x="24376402" y="13709121"/>
                </a:lnTo>
                <a:lnTo>
                  <a:pt x="0" y="13709121"/>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9" name="Picture Placeholder 8">
            <a:extLst>
              <a:ext uri="{FF2B5EF4-FFF2-40B4-BE49-F238E27FC236}">
                <a16:creationId xmlns:a16="http://schemas.microsoft.com/office/drawing/2014/main" id="{E3D0FB73-E4BC-4775-9999-9BF2DF28D909}"/>
              </a:ext>
            </a:extLst>
          </p:cNvPr>
          <p:cNvSpPr>
            <a:spLocks noGrp="1"/>
          </p:cNvSpPr>
          <p:nvPr>
            <p:ph type="pic" sz="quarter" idx="11"/>
          </p:nvPr>
        </p:nvSpPr>
        <p:spPr>
          <a:xfrm>
            <a:off x="1324143" y="707252"/>
            <a:ext cx="1625709" cy="1625286"/>
          </a:xfrm>
          <a:custGeom>
            <a:avLst/>
            <a:gdLst>
              <a:gd name="connsiteX0" fmla="*/ 1625286 w 3250572"/>
              <a:gd name="connsiteY0" fmla="*/ 0 h 3250572"/>
              <a:gd name="connsiteX1" fmla="*/ 3250572 w 3250572"/>
              <a:gd name="connsiteY1" fmla="*/ 1625286 h 3250572"/>
              <a:gd name="connsiteX2" fmla="*/ 1625286 w 3250572"/>
              <a:gd name="connsiteY2" fmla="*/ 3250572 h 3250572"/>
              <a:gd name="connsiteX3" fmla="*/ 0 w 3250572"/>
              <a:gd name="connsiteY3" fmla="*/ 1625286 h 3250572"/>
              <a:gd name="connsiteX4" fmla="*/ 1625286 w 3250572"/>
              <a:gd name="connsiteY4" fmla="*/ 0 h 325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0572" h="3250572">
                <a:moveTo>
                  <a:pt x="1625286" y="0"/>
                </a:moveTo>
                <a:cubicBezTo>
                  <a:pt x="2522683" y="0"/>
                  <a:pt x="3250572" y="727889"/>
                  <a:pt x="3250572" y="1625286"/>
                </a:cubicBezTo>
                <a:cubicBezTo>
                  <a:pt x="3250572" y="2522683"/>
                  <a:pt x="2522683" y="3250572"/>
                  <a:pt x="1625286" y="3250572"/>
                </a:cubicBezTo>
                <a:cubicBezTo>
                  <a:pt x="727889" y="3250572"/>
                  <a:pt x="0" y="2522683"/>
                  <a:pt x="0" y="1625286"/>
                </a:cubicBezTo>
                <a:cubicBezTo>
                  <a:pt x="0" y="727889"/>
                  <a:pt x="727889" y="0"/>
                  <a:pt x="1625286"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7159070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estion Slide 5">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C838509-1D7D-4BDE-AEAA-FA01F0FB954A}"/>
              </a:ext>
            </a:extLst>
          </p:cNvPr>
          <p:cNvSpPr>
            <a:spLocks noGrp="1"/>
          </p:cNvSpPr>
          <p:nvPr>
            <p:ph type="pic" sz="quarter" idx="10"/>
          </p:nvPr>
        </p:nvSpPr>
        <p:spPr>
          <a:xfrm>
            <a:off x="1" y="1409"/>
            <a:ext cx="11438648" cy="4061404"/>
          </a:xfrm>
          <a:custGeom>
            <a:avLst/>
            <a:gdLst>
              <a:gd name="connsiteX0" fmla="*/ 0 w 22871339"/>
              <a:gd name="connsiteY0" fmla="*/ 0 h 8122807"/>
              <a:gd name="connsiteX1" fmla="*/ 22871339 w 22871339"/>
              <a:gd name="connsiteY1" fmla="*/ 0 h 8122807"/>
              <a:gd name="connsiteX2" fmla="*/ 22871339 w 22871339"/>
              <a:gd name="connsiteY2" fmla="*/ 8122807 h 8122807"/>
              <a:gd name="connsiteX3" fmla="*/ 0 w 22871339"/>
              <a:gd name="connsiteY3" fmla="*/ 8122807 h 8122807"/>
            </a:gdLst>
            <a:ahLst/>
            <a:cxnLst>
              <a:cxn ang="0">
                <a:pos x="connsiteX0" y="connsiteY0"/>
              </a:cxn>
              <a:cxn ang="0">
                <a:pos x="connsiteX1" y="connsiteY1"/>
              </a:cxn>
              <a:cxn ang="0">
                <a:pos x="connsiteX2" y="connsiteY2"/>
              </a:cxn>
              <a:cxn ang="0">
                <a:pos x="connsiteX3" y="connsiteY3"/>
              </a:cxn>
            </a:cxnLst>
            <a:rect l="l" t="t" r="r" b="b"/>
            <a:pathLst>
              <a:path w="22871339" h="8122807">
                <a:moveTo>
                  <a:pt x="0" y="0"/>
                </a:moveTo>
                <a:lnTo>
                  <a:pt x="22871339" y="0"/>
                </a:lnTo>
                <a:lnTo>
                  <a:pt x="22871339" y="8122807"/>
                </a:lnTo>
                <a:lnTo>
                  <a:pt x="0" y="8122807"/>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10060094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Question Slide 6">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AD0FAD5-7A9E-4721-9872-505FE471B0BB}"/>
              </a:ext>
            </a:extLst>
          </p:cNvPr>
          <p:cNvSpPr>
            <a:spLocks noGrp="1"/>
          </p:cNvSpPr>
          <p:nvPr>
            <p:ph type="pic" sz="quarter" idx="10"/>
          </p:nvPr>
        </p:nvSpPr>
        <p:spPr>
          <a:xfrm>
            <a:off x="6802027" y="1409"/>
            <a:ext cx="3309732" cy="4481612"/>
          </a:xfrm>
          <a:custGeom>
            <a:avLst/>
            <a:gdLst>
              <a:gd name="connsiteX0" fmla="*/ 0 w 6617741"/>
              <a:gd name="connsiteY0" fmla="*/ 0 h 8963224"/>
              <a:gd name="connsiteX1" fmla="*/ 6617741 w 6617741"/>
              <a:gd name="connsiteY1" fmla="*/ 0 h 8963224"/>
              <a:gd name="connsiteX2" fmla="*/ 6617741 w 6617741"/>
              <a:gd name="connsiteY2" fmla="*/ 8963224 h 8963224"/>
              <a:gd name="connsiteX3" fmla="*/ 0 w 6617741"/>
              <a:gd name="connsiteY3" fmla="*/ 8963224 h 8963224"/>
            </a:gdLst>
            <a:ahLst/>
            <a:cxnLst>
              <a:cxn ang="0">
                <a:pos x="connsiteX0" y="connsiteY0"/>
              </a:cxn>
              <a:cxn ang="0">
                <a:pos x="connsiteX1" y="connsiteY1"/>
              </a:cxn>
              <a:cxn ang="0">
                <a:pos x="connsiteX2" y="connsiteY2"/>
              </a:cxn>
              <a:cxn ang="0">
                <a:pos x="connsiteX3" y="connsiteY3"/>
              </a:cxn>
            </a:cxnLst>
            <a:rect l="l" t="t" r="r" b="b"/>
            <a:pathLst>
              <a:path w="6617741" h="8963224">
                <a:moveTo>
                  <a:pt x="0" y="0"/>
                </a:moveTo>
                <a:lnTo>
                  <a:pt x="6617741" y="0"/>
                </a:lnTo>
                <a:lnTo>
                  <a:pt x="6617741" y="8963224"/>
                </a:lnTo>
                <a:lnTo>
                  <a:pt x="0" y="8963224"/>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9" name="Picture Placeholder 8">
            <a:extLst>
              <a:ext uri="{FF2B5EF4-FFF2-40B4-BE49-F238E27FC236}">
                <a16:creationId xmlns:a16="http://schemas.microsoft.com/office/drawing/2014/main" id="{66C0592B-65C7-4223-A175-7A9BEF8A51B9}"/>
              </a:ext>
            </a:extLst>
          </p:cNvPr>
          <p:cNvSpPr>
            <a:spLocks noGrp="1"/>
          </p:cNvSpPr>
          <p:nvPr>
            <p:ph type="pic" sz="quarter" idx="12"/>
          </p:nvPr>
        </p:nvSpPr>
        <p:spPr>
          <a:xfrm>
            <a:off x="1" y="5076881"/>
            <a:ext cx="1779552" cy="1779089"/>
          </a:xfrm>
          <a:custGeom>
            <a:avLst/>
            <a:gdLst>
              <a:gd name="connsiteX0" fmla="*/ 0 w 3558178"/>
              <a:gd name="connsiteY0" fmla="*/ 0 h 3558177"/>
              <a:gd name="connsiteX1" fmla="*/ 3558178 w 3558178"/>
              <a:gd name="connsiteY1" fmla="*/ 0 h 3558177"/>
              <a:gd name="connsiteX2" fmla="*/ 3558178 w 3558178"/>
              <a:gd name="connsiteY2" fmla="*/ 3558177 h 3558177"/>
              <a:gd name="connsiteX3" fmla="*/ 0 w 3558178"/>
              <a:gd name="connsiteY3" fmla="*/ 3558177 h 3558177"/>
            </a:gdLst>
            <a:ahLst/>
            <a:cxnLst>
              <a:cxn ang="0">
                <a:pos x="connsiteX0" y="connsiteY0"/>
              </a:cxn>
              <a:cxn ang="0">
                <a:pos x="connsiteX1" y="connsiteY1"/>
              </a:cxn>
              <a:cxn ang="0">
                <a:pos x="connsiteX2" y="connsiteY2"/>
              </a:cxn>
              <a:cxn ang="0">
                <a:pos x="connsiteX3" y="connsiteY3"/>
              </a:cxn>
            </a:cxnLst>
            <a:rect l="l" t="t" r="r" b="b"/>
            <a:pathLst>
              <a:path w="3558178" h="3558177">
                <a:moveTo>
                  <a:pt x="0" y="0"/>
                </a:moveTo>
                <a:lnTo>
                  <a:pt x="3558178" y="0"/>
                </a:lnTo>
                <a:lnTo>
                  <a:pt x="3558178" y="3558177"/>
                </a:lnTo>
                <a:lnTo>
                  <a:pt x="0" y="3558177"/>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1" name="Picture Placeholder 10">
            <a:extLst>
              <a:ext uri="{FF2B5EF4-FFF2-40B4-BE49-F238E27FC236}">
                <a16:creationId xmlns:a16="http://schemas.microsoft.com/office/drawing/2014/main" id="{4FE9CDAF-0D4D-4103-8FA0-5DDB901764F7}"/>
              </a:ext>
            </a:extLst>
          </p:cNvPr>
          <p:cNvSpPr>
            <a:spLocks noGrp="1"/>
          </p:cNvSpPr>
          <p:nvPr>
            <p:ph type="pic" sz="quarter" idx="11"/>
          </p:nvPr>
        </p:nvSpPr>
        <p:spPr>
          <a:xfrm>
            <a:off x="8458577" y="3643225"/>
            <a:ext cx="3732801" cy="1943877"/>
          </a:xfrm>
          <a:custGeom>
            <a:avLst/>
            <a:gdLst>
              <a:gd name="connsiteX0" fmla="*/ 0 w 7463658"/>
              <a:gd name="connsiteY0" fmla="*/ 0 h 3887753"/>
              <a:gd name="connsiteX1" fmla="*/ 7463658 w 7463658"/>
              <a:gd name="connsiteY1" fmla="*/ 0 h 3887753"/>
              <a:gd name="connsiteX2" fmla="*/ 7463658 w 7463658"/>
              <a:gd name="connsiteY2" fmla="*/ 3887753 h 3887753"/>
              <a:gd name="connsiteX3" fmla="*/ 0 w 7463658"/>
              <a:gd name="connsiteY3" fmla="*/ 3887753 h 3887753"/>
            </a:gdLst>
            <a:ahLst/>
            <a:cxnLst>
              <a:cxn ang="0">
                <a:pos x="connsiteX0" y="connsiteY0"/>
              </a:cxn>
              <a:cxn ang="0">
                <a:pos x="connsiteX1" y="connsiteY1"/>
              </a:cxn>
              <a:cxn ang="0">
                <a:pos x="connsiteX2" y="connsiteY2"/>
              </a:cxn>
              <a:cxn ang="0">
                <a:pos x="connsiteX3" y="connsiteY3"/>
              </a:cxn>
            </a:cxnLst>
            <a:rect l="l" t="t" r="r" b="b"/>
            <a:pathLst>
              <a:path w="7463658" h="3887753">
                <a:moveTo>
                  <a:pt x="0" y="0"/>
                </a:moveTo>
                <a:lnTo>
                  <a:pt x="7463658" y="0"/>
                </a:lnTo>
                <a:lnTo>
                  <a:pt x="7463658" y="3887753"/>
                </a:lnTo>
                <a:lnTo>
                  <a:pt x="0" y="3887753"/>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4481498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estion Slide 7">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FB3AB04-1049-4698-BA62-884FC49A6850}"/>
              </a:ext>
            </a:extLst>
          </p:cNvPr>
          <p:cNvSpPr>
            <a:spLocks noGrp="1"/>
          </p:cNvSpPr>
          <p:nvPr>
            <p:ph type="pic" sz="quarter" idx="10"/>
          </p:nvPr>
        </p:nvSpPr>
        <p:spPr>
          <a:xfrm>
            <a:off x="1961490" y="1409"/>
            <a:ext cx="6458004" cy="6198156"/>
          </a:xfrm>
          <a:custGeom>
            <a:avLst/>
            <a:gdLst>
              <a:gd name="connsiteX0" fmla="*/ 0 w 12912645"/>
              <a:gd name="connsiteY0" fmla="*/ 0 h 12396311"/>
              <a:gd name="connsiteX1" fmla="*/ 12912645 w 12912645"/>
              <a:gd name="connsiteY1" fmla="*/ 0 h 12396311"/>
              <a:gd name="connsiteX2" fmla="*/ 12912645 w 12912645"/>
              <a:gd name="connsiteY2" fmla="*/ 12396311 h 12396311"/>
              <a:gd name="connsiteX3" fmla="*/ 0 w 12912645"/>
              <a:gd name="connsiteY3" fmla="*/ 12396311 h 12396311"/>
            </a:gdLst>
            <a:ahLst/>
            <a:cxnLst>
              <a:cxn ang="0">
                <a:pos x="connsiteX0" y="connsiteY0"/>
              </a:cxn>
              <a:cxn ang="0">
                <a:pos x="connsiteX1" y="connsiteY1"/>
              </a:cxn>
              <a:cxn ang="0">
                <a:pos x="connsiteX2" y="connsiteY2"/>
              </a:cxn>
              <a:cxn ang="0">
                <a:pos x="connsiteX3" y="connsiteY3"/>
              </a:cxn>
            </a:cxnLst>
            <a:rect l="l" t="t" r="r" b="b"/>
            <a:pathLst>
              <a:path w="12912645" h="12396311">
                <a:moveTo>
                  <a:pt x="0" y="0"/>
                </a:moveTo>
                <a:lnTo>
                  <a:pt x="12912645" y="0"/>
                </a:lnTo>
                <a:lnTo>
                  <a:pt x="12912645" y="12396311"/>
                </a:lnTo>
                <a:lnTo>
                  <a:pt x="0" y="12396311"/>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16133136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estion Slide 8">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2CD2682-1270-463B-AA80-1F8ED9C167F9}"/>
              </a:ext>
            </a:extLst>
          </p:cNvPr>
          <p:cNvSpPr>
            <a:spLocks noGrp="1"/>
          </p:cNvSpPr>
          <p:nvPr>
            <p:ph type="pic" sz="quarter" idx="10"/>
          </p:nvPr>
        </p:nvSpPr>
        <p:spPr>
          <a:xfrm>
            <a:off x="5315800" y="36"/>
            <a:ext cx="6875578" cy="6404140"/>
          </a:xfrm>
          <a:custGeom>
            <a:avLst/>
            <a:gdLst>
              <a:gd name="connsiteX0" fmla="*/ 8300507 w 13747575"/>
              <a:gd name="connsiteY0" fmla="*/ 4470900 h 12808279"/>
              <a:gd name="connsiteX1" fmla="*/ 9729411 w 13747575"/>
              <a:gd name="connsiteY1" fmla="*/ 5063091 h 12808279"/>
              <a:gd name="connsiteX2" fmla="*/ 9729411 w 13747575"/>
              <a:gd name="connsiteY2" fmla="*/ 7917565 h 12808279"/>
              <a:gd name="connsiteX3" fmla="*/ 5429154 w 13747575"/>
              <a:gd name="connsiteY3" fmla="*/ 12216710 h 12808279"/>
              <a:gd name="connsiteX4" fmla="*/ 4001962 w 13747575"/>
              <a:gd name="connsiteY4" fmla="*/ 12808279 h 12808279"/>
              <a:gd name="connsiteX5" fmla="*/ 2573524 w 13747575"/>
              <a:gd name="connsiteY5" fmla="*/ 12216710 h 12808279"/>
              <a:gd name="connsiteX6" fmla="*/ 2573524 w 13747575"/>
              <a:gd name="connsiteY6" fmla="*/ 9359746 h 12808279"/>
              <a:gd name="connsiteX7" fmla="*/ 6872535 w 13747575"/>
              <a:gd name="connsiteY7" fmla="*/ 5063091 h 12808279"/>
              <a:gd name="connsiteX8" fmla="*/ 8300507 w 13747575"/>
              <a:gd name="connsiteY8" fmla="*/ 4470900 h 12808279"/>
              <a:gd name="connsiteX9" fmla="*/ 11934347 w 13747575"/>
              <a:gd name="connsiteY9" fmla="*/ 0 h 12808279"/>
              <a:gd name="connsiteX10" fmla="*/ 13747575 w 13747575"/>
              <a:gd name="connsiteY10" fmla="*/ 0 h 12808279"/>
              <a:gd name="connsiteX11" fmla="*/ 13747575 w 13747575"/>
              <a:gd name="connsiteY11" fmla="*/ 3898189 h 12808279"/>
              <a:gd name="connsiteX12" fmla="*/ 13208339 w 13747575"/>
              <a:gd name="connsiteY12" fmla="*/ 4438705 h 12808279"/>
              <a:gd name="connsiteX13" fmla="*/ 11779923 w 13747575"/>
              <a:gd name="connsiteY13" fmla="*/ 5030284 h 12808279"/>
              <a:gd name="connsiteX14" fmla="*/ 10351511 w 13747575"/>
              <a:gd name="connsiteY14" fmla="*/ 4438705 h 12808279"/>
              <a:gd name="connsiteX15" fmla="*/ 10351511 w 13747575"/>
              <a:gd name="connsiteY15" fmla="*/ 1581694 h 12808279"/>
              <a:gd name="connsiteX16" fmla="*/ 4979256 w 13747575"/>
              <a:gd name="connsiteY16" fmla="*/ 0 h 12808279"/>
              <a:gd name="connsiteX17" fmla="*/ 10693503 w 13747575"/>
              <a:gd name="connsiteY17" fmla="*/ 0 h 12808279"/>
              <a:gd name="connsiteX18" fmla="*/ 3446985 w 13747575"/>
              <a:gd name="connsiteY18" fmla="*/ 7246254 h 12808279"/>
              <a:gd name="connsiteX19" fmla="*/ 591730 w 13747575"/>
              <a:gd name="connsiteY19" fmla="*/ 7246254 h 12808279"/>
              <a:gd name="connsiteX20" fmla="*/ 0 w 13747575"/>
              <a:gd name="connsiteY20" fmla="*/ 5818433 h 12808279"/>
              <a:gd name="connsiteX21" fmla="*/ 591730 w 13747575"/>
              <a:gd name="connsiteY21" fmla="*/ 4390612 h 12808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3747575" h="12808279">
                <a:moveTo>
                  <a:pt x="8300507" y="4470900"/>
                </a:moveTo>
                <a:cubicBezTo>
                  <a:pt x="8817491" y="4470900"/>
                  <a:pt x="9334627" y="4668298"/>
                  <a:pt x="9729411" y="5063091"/>
                </a:cubicBezTo>
                <a:cubicBezTo>
                  <a:pt x="10517731" y="5851434"/>
                  <a:pt x="10517731" y="7127976"/>
                  <a:pt x="9729411" y="7917565"/>
                </a:cubicBezTo>
                <a:lnTo>
                  <a:pt x="5429154" y="12216710"/>
                </a:lnTo>
                <a:cubicBezTo>
                  <a:pt x="5035617" y="12610259"/>
                  <a:pt x="4518790" y="12808279"/>
                  <a:pt x="4001962" y="12808279"/>
                </a:cubicBezTo>
                <a:cubicBezTo>
                  <a:pt x="3485134" y="12808279"/>
                  <a:pt x="2968306" y="12610259"/>
                  <a:pt x="2573524" y="12216710"/>
                </a:cubicBezTo>
                <a:cubicBezTo>
                  <a:pt x="1785206" y="11427122"/>
                  <a:pt x="1785206" y="10149334"/>
                  <a:pt x="2573524" y="9359746"/>
                </a:cubicBezTo>
                <a:lnTo>
                  <a:pt x="6872535" y="5063091"/>
                </a:lnTo>
                <a:cubicBezTo>
                  <a:pt x="7266695" y="4668298"/>
                  <a:pt x="7783523" y="4470900"/>
                  <a:pt x="8300507" y="4470900"/>
                </a:cubicBezTo>
                <a:close/>
                <a:moveTo>
                  <a:pt x="11934347" y="0"/>
                </a:moveTo>
                <a:lnTo>
                  <a:pt x="13747575" y="0"/>
                </a:lnTo>
                <a:lnTo>
                  <a:pt x="13747575" y="3898189"/>
                </a:lnTo>
                <a:lnTo>
                  <a:pt x="13208339" y="4438705"/>
                </a:lnTo>
                <a:cubicBezTo>
                  <a:pt x="12814811" y="4832260"/>
                  <a:pt x="12296743" y="5030284"/>
                  <a:pt x="11779923" y="5030284"/>
                </a:cubicBezTo>
                <a:cubicBezTo>
                  <a:pt x="11263107" y="5030284"/>
                  <a:pt x="10746287" y="4832260"/>
                  <a:pt x="10351511" y="4438705"/>
                </a:cubicBezTo>
                <a:cubicBezTo>
                  <a:pt x="9563203" y="3650349"/>
                  <a:pt x="9563203" y="2371295"/>
                  <a:pt x="10351511" y="1581694"/>
                </a:cubicBezTo>
                <a:close/>
                <a:moveTo>
                  <a:pt x="4979256" y="0"/>
                </a:moveTo>
                <a:lnTo>
                  <a:pt x="10693503" y="0"/>
                </a:lnTo>
                <a:lnTo>
                  <a:pt x="3446985" y="7246254"/>
                </a:lnTo>
                <a:cubicBezTo>
                  <a:pt x="2658426" y="8034919"/>
                  <a:pt x="1380289" y="8034919"/>
                  <a:pt x="591730" y="7246254"/>
                </a:cubicBezTo>
                <a:cubicBezTo>
                  <a:pt x="196828" y="6852544"/>
                  <a:pt x="0" y="6335489"/>
                  <a:pt x="0" y="5818433"/>
                </a:cubicBezTo>
                <a:cubicBezTo>
                  <a:pt x="0" y="5301378"/>
                  <a:pt x="196828" y="4784322"/>
                  <a:pt x="591730" y="4390612"/>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254065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12/9/2024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estion Slide 9">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5BD2031-93F7-4742-9CDC-7661A21165C1}"/>
              </a:ext>
            </a:extLst>
          </p:cNvPr>
          <p:cNvSpPr>
            <a:spLocks noGrp="1"/>
          </p:cNvSpPr>
          <p:nvPr>
            <p:ph type="pic" sz="quarter" idx="10"/>
          </p:nvPr>
        </p:nvSpPr>
        <p:spPr>
          <a:xfrm>
            <a:off x="1" y="1409"/>
            <a:ext cx="12191376" cy="3542320"/>
          </a:xfrm>
          <a:custGeom>
            <a:avLst/>
            <a:gdLst>
              <a:gd name="connsiteX0" fmla="*/ 0 w 24376403"/>
              <a:gd name="connsiteY0" fmla="*/ 0 h 7084640"/>
              <a:gd name="connsiteX1" fmla="*/ 24376403 w 24376403"/>
              <a:gd name="connsiteY1" fmla="*/ 0 h 7084640"/>
              <a:gd name="connsiteX2" fmla="*/ 24376403 w 24376403"/>
              <a:gd name="connsiteY2" fmla="*/ 7084640 h 7084640"/>
              <a:gd name="connsiteX3" fmla="*/ 0 w 24376403"/>
              <a:gd name="connsiteY3" fmla="*/ 7084640 h 7084640"/>
            </a:gdLst>
            <a:ahLst/>
            <a:cxnLst>
              <a:cxn ang="0">
                <a:pos x="connsiteX0" y="connsiteY0"/>
              </a:cxn>
              <a:cxn ang="0">
                <a:pos x="connsiteX1" y="connsiteY1"/>
              </a:cxn>
              <a:cxn ang="0">
                <a:pos x="connsiteX2" y="connsiteY2"/>
              </a:cxn>
              <a:cxn ang="0">
                <a:pos x="connsiteX3" y="connsiteY3"/>
              </a:cxn>
            </a:cxnLst>
            <a:rect l="l" t="t" r="r" b="b"/>
            <a:pathLst>
              <a:path w="24376403" h="7084640">
                <a:moveTo>
                  <a:pt x="0" y="0"/>
                </a:moveTo>
                <a:lnTo>
                  <a:pt x="24376403" y="0"/>
                </a:lnTo>
                <a:lnTo>
                  <a:pt x="24376403" y="7084640"/>
                </a:lnTo>
                <a:lnTo>
                  <a:pt x="0" y="7084640"/>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9" name="Picture Placeholder 8">
            <a:extLst>
              <a:ext uri="{FF2B5EF4-FFF2-40B4-BE49-F238E27FC236}">
                <a16:creationId xmlns:a16="http://schemas.microsoft.com/office/drawing/2014/main" id="{3A07B66A-087C-4773-B82B-75894724E859}"/>
              </a:ext>
            </a:extLst>
          </p:cNvPr>
          <p:cNvSpPr>
            <a:spLocks noGrp="1"/>
          </p:cNvSpPr>
          <p:nvPr>
            <p:ph type="pic" sz="quarter" idx="11"/>
          </p:nvPr>
        </p:nvSpPr>
        <p:spPr>
          <a:xfrm>
            <a:off x="7975073" y="2212316"/>
            <a:ext cx="3881149" cy="2663451"/>
          </a:xfrm>
          <a:custGeom>
            <a:avLst/>
            <a:gdLst>
              <a:gd name="connsiteX0" fmla="*/ 0 w 7760276"/>
              <a:gd name="connsiteY0" fmla="*/ 0 h 5326902"/>
              <a:gd name="connsiteX1" fmla="*/ 7760276 w 7760276"/>
              <a:gd name="connsiteY1" fmla="*/ 0 h 5326902"/>
              <a:gd name="connsiteX2" fmla="*/ 7760276 w 7760276"/>
              <a:gd name="connsiteY2" fmla="*/ 5326902 h 5326902"/>
              <a:gd name="connsiteX3" fmla="*/ 0 w 7760276"/>
              <a:gd name="connsiteY3" fmla="*/ 5326902 h 5326902"/>
            </a:gdLst>
            <a:ahLst/>
            <a:cxnLst>
              <a:cxn ang="0">
                <a:pos x="connsiteX0" y="connsiteY0"/>
              </a:cxn>
              <a:cxn ang="0">
                <a:pos x="connsiteX1" y="connsiteY1"/>
              </a:cxn>
              <a:cxn ang="0">
                <a:pos x="connsiteX2" y="connsiteY2"/>
              </a:cxn>
              <a:cxn ang="0">
                <a:pos x="connsiteX3" y="connsiteY3"/>
              </a:cxn>
            </a:cxnLst>
            <a:rect l="l" t="t" r="r" b="b"/>
            <a:pathLst>
              <a:path w="7760276" h="5326902">
                <a:moveTo>
                  <a:pt x="0" y="0"/>
                </a:moveTo>
                <a:lnTo>
                  <a:pt x="7760276" y="0"/>
                </a:lnTo>
                <a:lnTo>
                  <a:pt x="7760276" y="5326902"/>
                </a:lnTo>
                <a:lnTo>
                  <a:pt x="0" y="5326902"/>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27788085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Question Slide 11">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0B7E8E5-1190-4ED9-839E-026C975BCC65}"/>
              </a:ext>
            </a:extLst>
          </p:cNvPr>
          <p:cNvSpPr>
            <a:spLocks noGrp="1"/>
          </p:cNvSpPr>
          <p:nvPr>
            <p:ph type="pic" sz="quarter" idx="10"/>
          </p:nvPr>
        </p:nvSpPr>
        <p:spPr>
          <a:xfrm>
            <a:off x="774562" y="1569293"/>
            <a:ext cx="4169437" cy="3716052"/>
          </a:xfrm>
          <a:custGeom>
            <a:avLst/>
            <a:gdLst>
              <a:gd name="connsiteX0" fmla="*/ 2482646 w 8336703"/>
              <a:gd name="connsiteY0" fmla="*/ 0 h 7432103"/>
              <a:gd name="connsiteX1" fmla="*/ 5853748 w 8336703"/>
              <a:gd name="connsiteY1" fmla="*/ 0 h 7432103"/>
              <a:gd name="connsiteX2" fmla="*/ 6543630 w 8336703"/>
              <a:gd name="connsiteY2" fmla="*/ 399014 h 7432103"/>
              <a:gd name="connsiteX3" fmla="*/ 8230424 w 8336703"/>
              <a:gd name="connsiteY3" fmla="*/ 3318902 h 7432103"/>
              <a:gd name="connsiteX4" fmla="*/ 8230424 w 8336703"/>
              <a:gd name="connsiteY4" fmla="*/ 4113201 h 7432103"/>
              <a:gd name="connsiteX5" fmla="*/ 6543630 w 8336703"/>
              <a:gd name="connsiteY5" fmla="*/ 7033089 h 7432103"/>
              <a:gd name="connsiteX6" fmla="*/ 5853748 w 8336703"/>
              <a:gd name="connsiteY6" fmla="*/ 7432103 h 7432103"/>
              <a:gd name="connsiteX7" fmla="*/ 2482646 w 8336703"/>
              <a:gd name="connsiteY7" fmla="*/ 7432103 h 7432103"/>
              <a:gd name="connsiteX8" fmla="*/ 1791520 w 8336703"/>
              <a:gd name="connsiteY8" fmla="*/ 7033089 h 7432103"/>
              <a:gd name="connsiteX9" fmla="*/ 107212 w 8336703"/>
              <a:gd name="connsiteY9" fmla="*/ 4113201 h 7432103"/>
              <a:gd name="connsiteX10" fmla="*/ 107212 w 8336703"/>
              <a:gd name="connsiteY10" fmla="*/ 3318902 h 7432103"/>
              <a:gd name="connsiteX11" fmla="*/ 1791520 w 8336703"/>
              <a:gd name="connsiteY11" fmla="*/ 399014 h 7432103"/>
              <a:gd name="connsiteX12" fmla="*/ 2482646 w 8336703"/>
              <a:gd name="connsiteY12" fmla="*/ 0 h 7432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336703" h="7432103">
                <a:moveTo>
                  <a:pt x="2482646" y="0"/>
                </a:moveTo>
                <a:lnTo>
                  <a:pt x="5853748" y="0"/>
                </a:lnTo>
                <a:cubicBezTo>
                  <a:pt x="6138402" y="0"/>
                  <a:pt x="6401925" y="151651"/>
                  <a:pt x="6543630" y="399014"/>
                </a:cubicBezTo>
                <a:lnTo>
                  <a:pt x="8230424" y="3318902"/>
                </a:lnTo>
                <a:cubicBezTo>
                  <a:pt x="8372130" y="3565023"/>
                  <a:pt x="8372130" y="3867080"/>
                  <a:pt x="8230424" y="4113201"/>
                </a:cubicBezTo>
                <a:lnTo>
                  <a:pt x="6543630" y="7033089"/>
                </a:lnTo>
                <a:cubicBezTo>
                  <a:pt x="6401925" y="7280453"/>
                  <a:pt x="6138402" y="7432103"/>
                  <a:pt x="5853748" y="7432103"/>
                </a:cubicBezTo>
                <a:lnTo>
                  <a:pt x="2482646" y="7432103"/>
                </a:lnTo>
                <a:cubicBezTo>
                  <a:pt x="2197991" y="7432103"/>
                  <a:pt x="1934469" y="7280453"/>
                  <a:pt x="1791520" y="7033089"/>
                </a:cubicBezTo>
                <a:lnTo>
                  <a:pt x="107212" y="4113201"/>
                </a:lnTo>
                <a:cubicBezTo>
                  <a:pt x="-35737" y="3867080"/>
                  <a:pt x="-35737" y="3565023"/>
                  <a:pt x="107212" y="3318902"/>
                </a:cubicBezTo>
                <a:lnTo>
                  <a:pt x="1791520" y="399014"/>
                </a:lnTo>
                <a:cubicBezTo>
                  <a:pt x="1934469" y="151651"/>
                  <a:pt x="2197991" y="0"/>
                  <a:pt x="2482646"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9656667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estion Slide 1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94BDEC13-4D43-425F-8F20-C35DA841B86A}"/>
              </a:ext>
            </a:extLst>
          </p:cNvPr>
          <p:cNvSpPr>
            <a:spLocks noGrp="1"/>
          </p:cNvSpPr>
          <p:nvPr>
            <p:ph type="pic" sz="quarter" idx="10"/>
          </p:nvPr>
        </p:nvSpPr>
        <p:spPr>
          <a:xfrm>
            <a:off x="0" y="35"/>
            <a:ext cx="2878426" cy="6854560"/>
          </a:xfrm>
          <a:custGeom>
            <a:avLst/>
            <a:gdLst>
              <a:gd name="connsiteX0" fmla="*/ 0 w 5755352"/>
              <a:gd name="connsiteY0" fmla="*/ 0 h 13709120"/>
              <a:gd name="connsiteX1" fmla="*/ 5755352 w 5755352"/>
              <a:gd name="connsiteY1" fmla="*/ 0 h 13709120"/>
              <a:gd name="connsiteX2" fmla="*/ 5755352 w 5755352"/>
              <a:gd name="connsiteY2" fmla="*/ 13709120 h 13709120"/>
              <a:gd name="connsiteX3" fmla="*/ 0 w 5755352"/>
              <a:gd name="connsiteY3" fmla="*/ 13709120 h 13709120"/>
            </a:gdLst>
            <a:ahLst/>
            <a:cxnLst>
              <a:cxn ang="0">
                <a:pos x="connsiteX0" y="connsiteY0"/>
              </a:cxn>
              <a:cxn ang="0">
                <a:pos x="connsiteX1" y="connsiteY1"/>
              </a:cxn>
              <a:cxn ang="0">
                <a:pos x="connsiteX2" y="connsiteY2"/>
              </a:cxn>
              <a:cxn ang="0">
                <a:pos x="connsiteX3" y="connsiteY3"/>
              </a:cxn>
            </a:cxnLst>
            <a:rect l="l" t="t" r="r" b="b"/>
            <a:pathLst>
              <a:path w="5755352" h="13709120">
                <a:moveTo>
                  <a:pt x="0" y="0"/>
                </a:moveTo>
                <a:lnTo>
                  <a:pt x="5755352" y="0"/>
                </a:lnTo>
                <a:lnTo>
                  <a:pt x="5755352" y="13709120"/>
                </a:lnTo>
                <a:lnTo>
                  <a:pt x="0" y="13709120"/>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0" name="Picture Placeholder 9">
            <a:extLst>
              <a:ext uri="{FF2B5EF4-FFF2-40B4-BE49-F238E27FC236}">
                <a16:creationId xmlns:a16="http://schemas.microsoft.com/office/drawing/2014/main" id="{5CAE2B3D-CF05-4D75-B169-32AA762CD142}"/>
              </a:ext>
            </a:extLst>
          </p:cNvPr>
          <p:cNvSpPr>
            <a:spLocks noGrp="1"/>
          </p:cNvSpPr>
          <p:nvPr>
            <p:ph type="pic" sz="quarter" idx="11"/>
          </p:nvPr>
        </p:nvSpPr>
        <p:spPr>
          <a:xfrm>
            <a:off x="1851603" y="527357"/>
            <a:ext cx="2054270" cy="2053735"/>
          </a:xfrm>
          <a:custGeom>
            <a:avLst/>
            <a:gdLst>
              <a:gd name="connsiteX0" fmla="*/ 2053113 w 4107471"/>
              <a:gd name="connsiteY0" fmla="*/ 0 h 4107470"/>
              <a:gd name="connsiteX1" fmla="*/ 4107471 w 4107471"/>
              <a:gd name="connsiteY1" fmla="*/ 2053735 h 4107470"/>
              <a:gd name="connsiteX2" fmla="*/ 2053113 w 4107471"/>
              <a:gd name="connsiteY2" fmla="*/ 4107470 h 4107470"/>
              <a:gd name="connsiteX3" fmla="*/ 0 w 4107471"/>
              <a:gd name="connsiteY3" fmla="*/ 2053735 h 4107470"/>
              <a:gd name="connsiteX4" fmla="*/ 2053113 w 4107471"/>
              <a:gd name="connsiteY4" fmla="*/ 0 h 410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7471" h="4107470">
                <a:moveTo>
                  <a:pt x="2053113" y="0"/>
                </a:moveTo>
                <a:cubicBezTo>
                  <a:pt x="3187368" y="0"/>
                  <a:pt x="4107471" y="919137"/>
                  <a:pt x="4107471" y="2053735"/>
                </a:cubicBezTo>
                <a:cubicBezTo>
                  <a:pt x="4107471" y="3188334"/>
                  <a:pt x="3187368" y="4107470"/>
                  <a:pt x="2053113" y="4107470"/>
                </a:cubicBezTo>
                <a:cubicBezTo>
                  <a:pt x="918859" y="4107470"/>
                  <a:pt x="0" y="3188334"/>
                  <a:pt x="0" y="2053735"/>
                </a:cubicBezTo>
                <a:cubicBezTo>
                  <a:pt x="0" y="919137"/>
                  <a:pt x="918859" y="0"/>
                  <a:pt x="2053113"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9595144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Question Slide 13">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900C007-58ED-4E8F-ADDD-03EB1DBB30A8}"/>
              </a:ext>
            </a:extLst>
          </p:cNvPr>
          <p:cNvSpPr>
            <a:spLocks noGrp="1"/>
          </p:cNvSpPr>
          <p:nvPr>
            <p:ph type="pic" sz="quarter" idx="10"/>
          </p:nvPr>
        </p:nvSpPr>
        <p:spPr>
          <a:xfrm>
            <a:off x="1" y="1017602"/>
            <a:ext cx="8762892" cy="5838368"/>
          </a:xfrm>
          <a:custGeom>
            <a:avLst/>
            <a:gdLst>
              <a:gd name="connsiteX0" fmla="*/ 0 w 17521219"/>
              <a:gd name="connsiteY0" fmla="*/ 0 h 11676735"/>
              <a:gd name="connsiteX1" fmla="*/ 17521219 w 17521219"/>
              <a:gd name="connsiteY1" fmla="*/ 0 h 11676735"/>
              <a:gd name="connsiteX2" fmla="*/ 17521219 w 17521219"/>
              <a:gd name="connsiteY2" fmla="*/ 11676735 h 11676735"/>
              <a:gd name="connsiteX3" fmla="*/ 0 w 17521219"/>
              <a:gd name="connsiteY3" fmla="*/ 11676735 h 11676735"/>
            </a:gdLst>
            <a:ahLst/>
            <a:cxnLst>
              <a:cxn ang="0">
                <a:pos x="connsiteX0" y="connsiteY0"/>
              </a:cxn>
              <a:cxn ang="0">
                <a:pos x="connsiteX1" y="connsiteY1"/>
              </a:cxn>
              <a:cxn ang="0">
                <a:pos x="connsiteX2" y="connsiteY2"/>
              </a:cxn>
              <a:cxn ang="0">
                <a:pos x="connsiteX3" y="connsiteY3"/>
              </a:cxn>
            </a:cxnLst>
            <a:rect l="l" t="t" r="r" b="b"/>
            <a:pathLst>
              <a:path w="17521219" h="11676735">
                <a:moveTo>
                  <a:pt x="0" y="0"/>
                </a:moveTo>
                <a:lnTo>
                  <a:pt x="17521219" y="0"/>
                </a:lnTo>
                <a:lnTo>
                  <a:pt x="17521219" y="11676735"/>
                </a:lnTo>
                <a:lnTo>
                  <a:pt x="0" y="11676735"/>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8345762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estion Slide 14">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80B163E-E454-43C5-9E95-4F45ADAA5743}"/>
              </a:ext>
            </a:extLst>
          </p:cNvPr>
          <p:cNvSpPr>
            <a:spLocks noGrp="1"/>
          </p:cNvSpPr>
          <p:nvPr>
            <p:ph type="pic" sz="quarter" idx="10"/>
          </p:nvPr>
        </p:nvSpPr>
        <p:spPr>
          <a:xfrm>
            <a:off x="3010914" y="319999"/>
            <a:ext cx="2842711" cy="2841973"/>
          </a:xfrm>
          <a:custGeom>
            <a:avLst/>
            <a:gdLst>
              <a:gd name="connsiteX0" fmla="*/ 2841348 w 5683941"/>
              <a:gd name="connsiteY0" fmla="*/ 0 h 5683945"/>
              <a:gd name="connsiteX1" fmla="*/ 5683941 w 5683941"/>
              <a:gd name="connsiteY1" fmla="*/ 2841972 h 5683945"/>
              <a:gd name="connsiteX2" fmla="*/ 2841348 w 5683941"/>
              <a:gd name="connsiteY2" fmla="*/ 5683945 h 5683945"/>
              <a:gd name="connsiteX3" fmla="*/ 0 w 5683941"/>
              <a:gd name="connsiteY3" fmla="*/ 2841972 h 5683945"/>
              <a:gd name="connsiteX4" fmla="*/ 2841348 w 5683941"/>
              <a:gd name="connsiteY4" fmla="*/ 0 h 5683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941" h="5683945">
                <a:moveTo>
                  <a:pt x="2841348" y="0"/>
                </a:moveTo>
                <a:cubicBezTo>
                  <a:pt x="4412123" y="0"/>
                  <a:pt x="5683941" y="1272785"/>
                  <a:pt x="5683941" y="2841972"/>
                </a:cubicBezTo>
                <a:cubicBezTo>
                  <a:pt x="5683941" y="4411160"/>
                  <a:pt x="4412123" y="5683945"/>
                  <a:pt x="2841348" y="5683945"/>
                </a:cubicBezTo>
                <a:cubicBezTo>
                  <a:pt x="1271818" y="5683945"/>
                  <a:pt x="0" y="4411160"/>
                  <a:pt x="0" y="2841972"/>
                </a:cubicBezTo>
                <a:cubicBezTo>
                  <a:pt x="0" y="1272785"/>
                  <a:pt x="1271818" y="0"/>
                  <a:pt x="2841348"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0" name="Picture Placeholder 9">
            <a:extLst>
              <a:ext uri="{FF2B5EF4-FFF2-40B4-BE49-F238E27FC236}">
                <a16:creationId xmlns:a16="http://schemas.microsoft.com/office/drawing/2014/main" id="{9774706E-B0FD-4D99-8363-A519D09542A7}"/>
              </a:ext>
            </a:extLst>
          </p:cNvPr>
          <p:cNvSpPr>
            <a:spLocks noGrp="1"/>
          </p:cNvSpPr>
          <p:nvPr>
            <p:ph type="pic" sz="quarter" idx="11"/>
          </p:nvPr>
        </p:nvSpPr>
        <p:spPr>
          <a:xfrm>
            <a:off x="74174" y="1987106"/>
            <a:ext cx="2842713" cy="2841971"/>
          </a:xfrm>
          <a:custGeom>
            <a:avLst/>
            <a:gdLst>
              <a:gd name="connsiteX0" fmla="*/ 2841349 w 5683945"/>
              <a:gd name="connsiteY0" fmla="*/ 0 h 5683941"/>
              <a:gd name="connsiteX1" fmla="*/ 5683945 w 5683945"/>
              <a:gd name="connsiteY1" fmla="*/ 2842593 h 5683941"/>
              <a:gd name="connsiteX2" fmla="*/ 2841349 w 5683945"/>
              <a:gd name="connsiteY2" fmla="*/ 5683941 h 5683941"/>
              <a:gd name="connsiteX3" fmla="*/ 0 w 5683945"/>
              <a:gd name="connsiteY3" fmla="*/ 2842593 h 5683941"/>
              <a:gd name="connsiteX4" fmla="*/ 2841349 w 5683945"/>
              <a:gd name="connsiteY4" fmla="*/ 0 h 5683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945" h="5683941">
                <a:moveTo>
                  <a:pt x="2841349" y="0"/>
                </a:moveTo>
                <a:cubicBezTo>
                  <a:pt x="4412126" y="0"/>
                  <a:pt x="5683945" y="1273063"/>
                  <a:pt x="5683945" y="2842593"/>
                </a:cubicBezTo>
                <a:cubicBezTo>
                  <a:pt x="5683945" y="4410877"/>
                  <a:pt x="4412126" y="5683941"/>
                  <a:pt x="2841349" y="5683941"/>
                </a:cubicBezTo>
                <a:cubicBezTo>
                  <a:pt x="1271819" y="5683941"/>
                  <a:pt x="0" y="4410877"/>
                  <a:pt x="0" y="2842593"/>
                </a:cubicBezTo>
                <a:cubicBezTo>
                  <a:pt x="0" y="1273063"/>
                  <a:pt x="1271819" y="0"/>
                  <a:pt x="2841349"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1" name="Picture Placeholder 10">
            <a:extLst>
              <a:ext uri="{FF2B5EF4-FFF2-40B4-BE49-F238E27FC236}">
                <a16:creationId xmlns:a16="http://schemas.microsoft.com/office/drawing/2014/main" id="{5E51BB02-08F9-4861-BD8E-D2E473B84F66}"/>
              </a:ext>
            </a:extLst>
          </p:cNvPr>
          <p:cNvSpPr>
            <a:spLocks noGrp="1"/>
          </p:cNvSpPr>
          <p:nvPr>
            <p:ph type="pic" sz="quarter" idx="12"/>
          </p:nvPr>
        </p:nvSpPr>
        <p:spPr>
          <a:xfrm>
            <a:off x="2986189" y="3695408"/>
            <a:ext cx="2842713" cy="2841970"/>
          </a:xfrm>
          <a:custGeom>
            <a:avLst/>
            <a:gdLst>
              <a:gd name="connsiteX0" fmla="*/ 2842595 w 5683945"/>
              <a:gd name="connsiteY0" fmla="*/ 0 h 5683940"/>
              <a:gd name="connsiteX1" fmla="*/ 5683945 w 5683945"/>
              <a:gd name="connsiteY1" fmla="*/ 2841970 h 5683940"/>
              <a:gd name="connsiteX2" fmla="*/ 2842595 w 5683945"/>
              <a:gd name="connsiteY2" fmla="*/ 5683940 h 5683940"/>
              <a:gd name="connsiteX3" fmla="*/ 0 w 5683945"/>
              <a:gd name="connsiteY3" fmla="*/ 2841970 h 5683940"/>
              <a:gd name="connsiteX4" fmla="*/ 2842595 w 5683945"/>
              <a:gd name="connsiteY4" fmla="*/ 0 h 5683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945" h="5683940">
                <a:moveTo>
                  <a:pt x="2842595" y="0"/>
                </a:moveTo>
                <a:cubicBezTo>
                  <a:pt x="4412126" y="0"/>
                  <a:pt x="5683945" y="1272784"/>
                  <a:pt x="5683945" y="2841970"/>
                </a:cubicBezTo>
                <a:cubicBezTo>
                  <a:pt x="5683945" y="4411156"/>
                  <a:pt x="4412126" y="5683940"/>
                  <a:pt x="2842595" y="5683940"/>
                </a:cubicBezTo>
                <a:cubicBezTo>
                  <a:pt x="1271819" y="5683940"/>
                  <a:pt x="0" y="4411156"/>
                  <a:pt x="0" y="2841970"/>
                </a:cubicBezTo>
                <a:cubicBezTo>
                  <a:pt x="0" y="1272784"/>
                  <a:pt x="1271819" y="0"/>
                  <a:pt x="2842595"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68876586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estion Slide 15">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47A9EE2-48E8-4E82-A09E-EC3ABB0CF136}"/>
              </a:ext>
            </a:extLst>
          </p:cNvPr>
          <p:cNvSpPr>
            <a:spLocks noGrp="1"/>
          </p:cNvSpPr>
          <p:nvPr>
            <p:ph type="pic" sz="quarter" idx="10"/>
          </p:nvPr>
        </p:nvSpPr>
        <p:spPr>
          <a:xfrm>
            <a:off x="1714244" y="1715205"/>
            <a:ext cx="1713620" cy="1713174"/>
          </a:xfrm>
          <a:custGeom>
            <a:avLst/>
            <a:gdLst>
              <a:gd name="connsiteX0" fmla="*/ 0 w 3426347"/>
              <a:gd name="connsiteY0" fmla="*/ 0 h 3426347"/>
              <a:gd name="connsiteX1" fmla="*/ 3426347 w 3426347"/>
              <a:gd name="connsiteY1" fmla="*/ 0 h 3426347"/>
              <a:gd name="connsiteX2" fmla="*/ 3426347 w 3426347"/>
              <a:gd name="connsiteY2" fmla="*/ 3426347 h 3426347"/>
              <a:gd name="connsiteX3" fmla="*/ 0 w 3426347"/>
              <a:gd name="connsiteY3" fmla="*/ 3426347 h 3426347"/>
            </a:gdLst>
            <a:ahLst/>
            <a:cxnLst>
              <a:cxn ang="0">
                <a:pos x="connsiteX0" y="connsiteY0"/>
              </a:cxn>
              <a:cxn ang="0">
                <a:pos x="connsiteX1" y="connsiteY1"/>
              </a:cxn>
              <a:cxn ang="0">
                <a:pos x="connsiteX2" y="connsiteY2"/>
              </a:cxn>
              <a:cxn ang="0">
                <a:pos x="connsiteX3" y="connsiteY3"/>
              </a:cxn>
            </a:cxnLst>
            <a:rect l="l" t="t" r="r" b="b"/>
            <a:pathLst>
              <a:path w="3426347" h="3426347">
                <a:moveTo>
                  <a:pt x="0" y="0"/>
                </a:moveTo>
                <a:lnTo>
                  <a:pt x="3426347" y="0"/>
                </a:lnTo>
                <a:lnTo>
                  <a:pt x="3426347" y="3426347"/>
                </a:lnTo>
                <a:lnTo>
                  <a:pt x="0" y="3426347"/>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2" name="Picture Placeholder 11">
            <a:extLst>
              <a:ext uri="{FF2B5EF4-FFF2-40B4-BE49-F238E27FC236}">
                <a16:creationId xmlns:a16="http://schemas.microsoft.com/office/drawing/2014/main" id="{A7252B83-BF4E-4774-9B2F-DFE72B7883D6}"/>
              </a:ext>
            </a:extLst>
          </p:cNvPr>
          <p:cNvSpPr>
            <a:spLocks noGrp="1"/>
          </p:cNvSpPr>
          <p:nvPr>
            <p:ph type="pic" sz="quarter" idx="11"/>
          </p:nvPr>
        </p:nvSpPr>
        <p:spPr>
          <a:xfrm>
            <a:off x="1" y="3429000"/>
            <a:ext cx="1713620" cy="1713173"/>
          </a:xfrm>
          <a:custGeom>
            <a:avLst/>
            <a:gdLst>
              <a:gd name="connsiteX0" fmla="*/ 0 w 3426347"/>
              <a:gd name="connsiteY0" fmla="*/ 0 h 3426346"/>
              <a:gd name="connsiteX1" fmla="*/ 3426347 w 3426347"/>
              <a:gd name="connsiteY1" fmla="*/ 0 h 3426346"/>
              <a:gd name="connsiteX2" fmla="*/ 3426347 w 3426347"/>
              <a:gd name="connsiteY2" fmla="*/ 3426346 h 3426346"/>
              <a:gd name="connsiteX3" fmla="*/ 0 w 3426347"/>
              <a:gd name="connsiteY3" fmla="*/ 3426346 h 3426346"/>
            </a:gdLst>
            <a:ahLst/>
            <a:cxnLst>
              <a:cxn ang="0">
                <a:pos x="connsiteX0" y="connsiteY0"/>
              </a:cxn>
              <a:cxn ang="0">
                <a:pos x="connsiteX1" y="connsiteY1"/>
              </a:cxn>
              <a:cxn ang="0">
                <a:pos x="connsiteX2" y="connsiteY2"/>
              </a:cxn>
              <a:cxn ang="0">
                <a:pos x="connsiteX3" y="connsiteY3"/>
              </a:cxn>
            </a:cxnLst>
            <a:rect l="l" t="t" r="r" b="b"/>
            <a:pathLst>
              <a:path w="3426347" h="3426346">
                <a:moveTo>
                  <a:pt x="0" y="0"/>
                </a:moveTo>
                <a:lnTo>
                  <a:pt x="3426347" y="0"/>
                </a:lnTo>
                <a:lnTo>
                  <a:pt x="3426347" y="3426346"/>
                </a:lnTo>
                <a:lnTo>
                  <a:pt x="0" y="3426346"/>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3" name="Picture Placeholder 12">
            <a:extLst>
              <a:ext uri="{FF2B5EF4-FFF2-40B4-BE49-F238E27FC236}">
                <a16:creationId xmlns:a16="http://schemas.microsoft.com/office/drawing/2014/main" id="{9BF61C23-CD42-46F7-A075-0FA803EE40C7}"/>
              </a:ext>
            </a:extLst>
          </p:cNvPr>
          <p:cNvSpPr>
            <a:spLocks noGrp="1"/>
          </p:cNvSpPr>
          <p:nvPr>
            <p:ph type="pic" sz="quarter" idx="12"/>
          </p:nvPr>
        </p:nvSpPr>
        <p:spPr>
          <a:xfrm>
            <a:off x="1714244" y="5142796"/>
            <a:ext cx="1713620" cy="1713174"/>
          </a:xfrm>
          <a:custGeom>
            <a:avLst/>
            <a:gdLst>
              <a:gd name="connsiteX0" fmla="*/ 0 w 3426347"/>
              <a:gd name="connsiteY0" fmla="*/ 0 h 3426347"/>
              <a:gd name="connsiteX1" fmla="*/ 3426347 w 3426347"/>
              <a:gd name="connsiteY1" fmla="*/ 0 h 3426347"/>
              <a:gd name="connsiteX2" fmla="*/ 3426347 w 3426347"/>
              <a:gd name="connsiteY2" fmla="*/ 3426347 h 3426347"/>
              <a:gd name="connsiteX3" fmla="*/ 0 w 3426347"/>
              <a:gd name="connsiteY3" fmla="*/ 3426347 h 3426347"/>
            </a:gdLst>
            <a:ahLst/>
            <a:cxnLst>
              <a:cxn ang="0">
                <a:pos x="connsiteX0" y="connsiteY0"/>
              </a:cxn>
              <a:cxn ang="0">
                <a:pos x="connsiteX1" y="connsiteY1"/>
              </a:cxn>
              <a:cxn ang="0">
                <a:pos x="connsiteX2" y="connsiteY2"/>
              </a:cxn>
              <a:cxn ang="0">
                <a:pos x="connsiteX3" y="connsiteY3"/>
              </a:cxn>
            </a:cxnLst>
            <a:rect l="l" t="t" r="r" b="b"/>
            <a:pathLst>
              <a:path w="3426347" h="3426347">
                <a:moveTo>
                  <a:pt x="0" y="0"/>
                </a:moveTo>
                <a:lnTo>
                  <a:pt x="3426347" y="0"/>
                </a:lnTo>
                <a:lnTo>
                  <a:pt x="3426347" y="3426347"/>
                </a:lnTo>
                <a:lnTo>
                  <a:pt x="0" y="3426347"/>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4" name="Picture Placeholder 13">
            <a:extLst>
              <a:ext uri="{FF2B5EF4-FFF2-40B4-BE49-F238E27FC236}">
                <a16:creationId xmlns:a16="http://schemas.microsoft.com/office/drawing/2014/main" id="{EDEBF793-59AF-48A1-8F6A-B33A8AC892FA}"/>
              </a:ext>
            </a:extLst>
          </p:cNvPr>
          <p:cNvSpPr>
            <a:spLocks noGrp="1"/>
          </p:cNvSpPr>
          <p:nvPr>
            <p:ph type="pic" sz="quarter" idx="13"/>
          </p:nvPr>
        </p:nvSpPr>
        <p:spPr>
          <a:xfrm>
            <a:off x="5142728" y="5142796"/>
            <a:ext cx="1713620" cy="1713174"/>
          </a:xfrm>
          <a:custGeom>
            <a:avLst/>
            <a:gdLst>
              <a:gd name="connsiteX0" fmla="*/ 0 w 3426347"/>
              <a:gd name="connsiteY0" fmla="*/ 0 h 3426347"/>
              <a:gd name="connsiteX1" fmla="*/ 3426347 w 3426347"/>
              <a:gd name="connsiteY1" fmla="*/ 0 h 3426347"/>
              <a:gd name="connsiteX2" fmla="*/ 3426347 w 3426347"/>
              <a:gd name="connsiteY2" fmla="*/ 3426347 h 3426347"/>
              <a:gd name="connsiteX3" fmla="*/ 0 w 3426347"/>
              <a:gd name="connsiteY3" fmla="*/ 3426347 h 3426347"/>
            </a:gdLst>
            <a:ahLst/>
            <a:cxnLst>
              <a:cxn ang="0">
                <a:pos x="connsiteX0" y="connsiteY0"/>
              </a:cxn>
              <a:cxn ang="0">
                <a:pos x="connsiteX1" y="connsiteY1"/>
              </a:cxn>
              <a:cxn ang="0">
                <a:pos x="connsiteX2" y="connsiteY2"/>
              </a:cxn>
              <a:cxn ang="0">
                <a:pos x="connsiteX3" y="connsiteY3"/>
              </a:cxn>
            </a:cxnLst>
            <a:rect l="l" t="t" r="r" b="b"/>
            <a:pathLst>
              <a:path w="3426347" h="3426347">
                <a:moveTo>
                  <a:pt x="0" y="0"/>
                </a:moveTo>
                <a:lnTo>
                  <a:pt x="3426347" y="0"/>
                </a:lnTo>
                <a:lnTo>
                  <a:pt x="3426347" y="3426347"/>
                </a:lnTo>
                <a:lnTo>
                  <a:pt x="0" y="3426347"/>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20218326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estion Slide 16">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BC46C6E-C1C3-43E6-AD48-E84AD7939808}"/>
              </a:ext>
            </a:extLst>
          </p:cNvPr>
          <p:cNvSpPr>
            <a:spLocks noGrp="1"/>
          </p:cNvSpPr>
          <p:nvPr>
            <p:ph type="pic" sz="quarter" idx="10"/>
          </p:nvPr>
        </p:nvSpPr>
        <p:spPr>
          <a:xfrm>
            <a:off x="1450513" y="2975834"/>
            <a:ext cx="4644864" cy="2968308"/>
          </a:xfrm>
          <a:custGeom>
            <a:avLst/>
            <a:gdLst>
              <a:gd name="connsiteX0" fmla="*/ 0 w 9287308"/>
              <a:gd name="connsiteY0" fmla="*/ 0 h 5936615"/>
              <a:gd name="connsiteX1" fmla="*/ 9287308 w 9287308"/>
              <a:gd name="connsiteY1" fmla="*/ 0 h 5936615"/>
              <a:gd name="connsiteX2" fmla="*/ 9287308 w 9287308"/>
              <a:gd name="connsiteY2" fmla="*/ 5936615 h 5936615"/>
              <a:gd name="connsiteX3" fmla="*/ 0 w 9287308"/>
              <a:gd name="connsiteY3" fmla="*/ 5936615 h 5936615"/>
            </a:gdLst>
            <a:ahLst/>
            <a:cxnLst>
              <a:cxn ang="0">
                <a:pos x="connsiteX0" y="connsiteY0"/>
              </a:cxn>
              <a:cxn ang="0">
                <a:pos x="connsiteX1" y="connsiteY1"/>
              </a:cxn>
              <a:cxn ang="0">
                <a:pos x="connsiteX2" y="connsiteY2"/>
              </a:cxn>
              <a:cxn ang="0">
                <a:pos x="connsiteX3" y="connsiteY3"/>
              </a:cxn>
            </a:cxnLst>
            <a:rect l="l" t="t" r="r" b="b"/>
            <a:pathLst>
              <a:path w="9287308" h="5936615">
                <a:moveTo>
                  <a:pt x="0" y="0"/>
                </a:moveTo>
                <a:lnTo>
                  <a:pt x="9287308" y="0"/>
                </a:lnTo>
                <a:lnTo>
                  <a:pt x="9287308" y="5936615"/>
                </a:lnTo>
                <a:lnTo>
                  <a:pt x="0" y="5936615"/>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83775785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estion Slide 17">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472911F-9DBA-4C9A-97D6-5491C4D5F206}"/>
              </a:ext>
            </a:extLst>
          </p:cNvPr>
          <p:cNvSpPr>
            <a:spLocks noGrp="1"/>
          </p:cNvSpPr>
          <p:nvPr>
            <p:ph type="pic" sz="quarter" idx="10"/>
          </p:nvPr>
        </p:nvSpPr>
        <p:spPr>
          <a:xfrm>
            <a:off x="1" y="2914038"/>
            <a:ext cx="1458130" cy="1581342"/>
          </a:xfrm>
          <a:custGeom>
            <a:avLst/>
            <a:gdLst>
              <a:gd name="connsiteX0" fmla="*/ 0 w 2915501"/>
              <a:gd name="connsiteY0" fmla="*/ 0 h 3162684"/>
              <a:gd name="connsiteX1" fmla="*/ 2915501 w 2915501"/>
              <a:gd name="connsiteY1" fmla="*/ 0 h 3162684"/>
              <a:gd name="connsiteX2" fmla="*/ 2915501 w 2915501"/>
              <a:gd name="connsiteY2" fmla="*/ 3162684 h 3162684"/>
              <a:gd name="connsiteX3" fmla="*/ 0 w 2915501"/>
              <a:gd name="connsiteY3" fmla="*/ 3162684 h 3162684"/>
            </a:gdLst>
            <a:ahLst/>
            <a:cxnLst>
              <a:cxn ang="0">
                <a:pos x="connsiteX0" y="connsiteY0"/>
              </a:cxn>
              <a:cxn ang="0">
                <a:pos x="connsiteX1" y="connsiteY1"/>
              </a:cxn>
              <a:cxn ang="0">
                <a:pos x="connsiteX2" y="connsiteY2"/>
              </a:cxn>
              <a:cxn ang="0">
                <a:pos x="connsiteX3" y="connsiteY3"/>
              </a:cxn>
            </a:cxnLst>
            <a:rect l="l" t="t" r="r" b="b"/>
            <a:pathLst>
              <a:path w="2915501" h="3162684">
                <a:moveTo>
                  <a:pt x="0" y="0"/>
                </a:moveTo>
                <a:lnTo>
                  <a:pt x="2915501" y="0"/>
                </a:lnTo>
                <a:lnTo>
                  <a:pt x="2915501" y="3162684"/>
                </a:lnTo>
                <a:lnTo>
                  <a:pt x="0" y="3162684"/>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0" name="Picture Placeholder 9">
            <a:extLst>
              <a:ext uri="{FF2B5EF4-FFF2-40B4-BE49-F238E27FC236}">
                <a16:creationId xmlns:a16="http://schemas.microsoft.com/office/drawing/2014/main" id="{02E31F57-23FF-442D-B08D-351E04FF48A0}"/>
              </a:ext>
            </a:extLst>
          </p:cNvPr>
          <p:cNvSpPr>
            <a:spLocks noGrp="1"/>
          </p:cNvSpPr>
          <p:nvPr>
            <p:ph type="pic" sz="quarter" idx="11"/>
          </p:nvPr>
        </p:nvSpPr>
        <p:spPr>
          <a:xfrm>
            <a:off x="1708748" y="2911291"/>
            <a:ext cx="4886616" cy="3943305"/>
          </a:xfrm>
          <a:custGeom>
            <a:avLst/>
            <a:gdLst>
              <a:gd name="connsiteX0" fmla="*/ 0 w 9770686"/>
              <a:gd name="connsiteY0" fmla="*/ 0 h 7886609"/>
              <a:gd name="connsiteX1" fmla="*/ 9770686 w 9770686"/>
              <a:gd name="connsiteY1" fmla="*/ 0 h 7886609"/>
              <a:gd name="connsiteX2" fmla="*/ 9770686 w 9770686"/>
              <a:gd name="connsiteY2" fmla="*/ 7886609 h 7886609"/>
              <a:gd name="connsiteX3" fmla="*/ 0 w 9770686"/>
              <a:gd name="connsiteY3" fmla="*/ 7886609 h 7886609"/>
            </a:gdLst>
            <a:ahLst/>
            <a:cxnLst>
              <a:cxn ang="0">
                <a:pos x="connsiteX0" y="connsiteY0"/>
              </a:cxn>
              <a:cxn ang="0">
                <a:pos x="connsiteX1" y="connsiteY1"/>
              </a:cxn>
              <a:cxn ang="0">
                <a:pos x="connsiteX2" y="connsiteY2"/>
              </a:cxn>
              <a:cxn ang="0">
                <a:pos x="connsiteX3" y="connsiteY3"/>
              </a:cxn>
            </a:cxnLst>
            <a:rect l="l" t="t" r="r" b="b"/>
            <a:pathLst>
              <a:path w="9770686" h="7886609">
                <a:moveTo>
                  <a:pt x="0" y="0"/>
                </a:moveTo>
                <a:lnTo>
                  <a:pt x="9770686" y="0"/>
                </a:lnTo>
                <a:lnTo>
                  <a:pt x="9770686" y="7886609"/>
                </a:lnTo>
                <a:lnTo>
                  <a:pt x="0" y="7886609"/>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11" name="Picture Placeholder 10">
            <a:extLst>
              <a:ext uri="{FF2B5EF4-FFF2-40B4-BE49-F238E27FC236}">
                <a16:creationId xmlns:a16="http://schemas.microsoft.com/office/drawing/2014/main" id="{BCC801F6-F082-4090-9641-74936BB0575C}"/>
              </a:ext>
            </a:extLst>
          </p:cNvPr>
          <p:cNvSpPr>
            <a:spLocks noGrp="1"/>
          </p:cNvSpPr>
          <p:nvPr>
            <p:ph type="pic" sz="quarter" idx="12"/>
          </p:nvPr>
        </p:nvSpPr>
        <p:spPr>
          <a:xfrm>
            <a:off x="6862465" y="4605862"/>
            <a:ext cx="5026723" cy="2251481"/>
          </a:xfrm>
          <a:custGeom>
            <a:avLst/>
            <a:gdLst>
              <a:gd name="connsiteX0" fmla="*/ 0 w 10050827"/>
              <a:gd name="connsiteY0" fmla="*/ 0 h 4502961"/>
              <a:gd name="connsiteX1" fmla="*/ 10050827 w 10050827"/>
              <a:gd name="connsiteY1" fmla="*/ 0 h 4502961"/>
              <a:gd name="connsiteX2" fmla="*/ 10050827 w 10050827"/>
              <a:gd name="connsiteY2" fmla="*/ 4502961 h 4502961"/>
              <a:gd name="connsiteX3" fmla="*/ 0 w 10050827"/>
              <a:gd name="connsiteY3" fmla="*/ 4502961 h 4502961"/>
            </a:gdLst>
            <a:ahLst/>
            <a:cxnLst>
              <a:cxn ang="0">
                <a:pos x="connsiteX0" y="connsiteY0"/>
              </a:cxn>
              <a:cxn ang="0">
                <a:pos x="connsiteX1" y="connsiteY1"/>
              </a:cxn>
              <a:cxn ang="0">
                <a:pos x="connsiteX2" y="connsiteY2"/>
              </a:cxn>
              <a:cxn ang="0">
                <a:pos x="connsiteX3" y="connsiteY3"/>
              </a:cxn>
            </a:cxnLst>
            <a:rect l="l" t="t" r="r" b="b"/>
            <a:pathLst>
              <a:path w="10050827" h="4502961">
                <a:moveTo>
                  <a:pt x="0" y="0"/>
                </a:moveTo>
                <a:lnTo>
                  <a:pt x="10050827" y="0"/>
                </a:lnTo>
                <a:lnTo>
                  <a:pt x="10050827" y="4502961"/>
                </a:lnTo>
                <a:lnTo>
                  <a:pt x="0" y="4502961"/>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6700848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estion Slide 18">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D4CE1C1-C125-478C-979A-8E7E6E442A9C}"/>
              </a:ext>
            </a:extLst>
          </p:cNvPr>
          <p:cNvSpPr>
            <a:spLocks noGrp="1"/>
          </p:cNvSpPr>
          <p:nvPr>
            <p:ph type="pic" sz="quarter" idx="10"/>
          </p:nvPr>
        </p:nvSpPr>
        <p:spPr>
          <a:xfrm>
            <a:off x="2958717" y="35"/>
            <a:ext cx="9232660" cy="6854560"/>
          </a:xfrm>
          <a:custGeom>
            <a:avLst/>
            <a:gdLst>
              <a:gd name="connsiteX0" fmla="*/ 0 w 18460512"/>
              <a:gd name="connsiteY0" fmla="*/ 0 h 13709120"/>
              <a:gd name="connsiteX1" fmla="*/ 18460512 w 18460512"/>
              <a:gd name="connsiteY1" fmla="*/ 0 h 13709120"/>
              <a:gd name="connsiteX2" fmla="*/ 18460512 w 18460512"/>
              <a:gd name="connsiteY2" fmla="*/ 13709120 h 13709120"/>
              <a:gd name="connsiteX3" fmla="*/ 0 w 18460512"/>
              <a:gd name="connsiteY3" fmla="*/ 13709120 h 13709120"/>
            </a:gdLst>
            <a:ahLst/>
            <a:cxnLst>
              <a:cxn ang="0">
                <a:pos x="connsiteX0" y="connsiteY0"/>
              </a:cxn>
              <a:cxn ang="0">
                <a:pos x="connsiteX1" y="connsiteY1"/>
              </a:cxn>
              <a:cxn ang="0">
                <a:pos x="connsiteX2" y="connsiteY2"/>
              </a:cxn>
              <a:cxn ang="0">
                <a:pos x="connsiteX3" y="connsiteY3"/>
              </a:cxn>
            </a:cxnLst>
            <a:rect l="l" t="t" r="r" b="b"/>
            <a:pathLst>
              <a:path w="18460512" h="13709120">
                <a:moveTo>
                  <a:pt x="0" y="0"/>
                </a:moveTo>
                <a:lnTo>
                  <a:pt x="18460512" y="0"/>
                </a:lnTo>
                <a:lnTo>
                  <a:pt x="18460512" y="13709120"/>
                </a:lnTo>
                <a:lnTo>
                  <a:pt x="0" y="13709120"/>
                </a:ln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130295135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estion Slide 19">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5D39A43-804A-4DDE-A433-5DC0F01162F8}"/>
              </a:ext>
            </a:extLst>
          </p:cNvPr>
          <p:cNvSpPr>
            <a:spLocks noGrp="1"/>
          </p:cNvSpPr>
          <p:nvPr>
            <p:ph type="pic" sz="quarter" idx="10"/>
          </p:nvPr>
        </p:nvSpPr>
        <p:spPr>
          <a:xfrm>
            <a:off x="6920155" y="965418"/>
            <a:ext cx="3834445" cy="4929287"/>
          </a:xfrm>
          <a:custGeom>
            <a:avLst/>
            <a:gdLst>
              <a:gd name="connsiteX0" fmla="*/ 537044 w 7666893"/>
              <a:gd name="connsiteY0" fmla="*/ 0 h 9858574"/>
              <a:gd name="connsiteX1" fmla="*/ 7129849 w 7666893"/>
              <a:gd name="connsiteY1" fmla="*/ 0 h 9858574"/>
              <a:gd name="connsiteX2" fmla="*/ 7666893 w 7666893"/>
              <a:gd name="connsiteY2" fmla="*/ 538216 h 9858574"/>
              <a:gd name="connsiteX3" fmla="*/ 7666893 w 7666893"/>
              <a:gd name="connsiteY3" fmla="*/ 9320358 h 9858574"/>
              <a:gd name="connsiteX4" fmla="*/ 7129849 w 7666893"/>
              <a:gd name="connsiteY4" fmla="*/ 9858574 h 9858574"/>
              <a:gd name="connsiteX5" fmla="*/ 537044 w 7666893"/>
              <a:gd name="connsiteY5" fmla="*/ 9858574 h 9858574"/>
              <a:gd name="connsiteX6" fmla="*/ 0 w 7666893"/>
              <a:gd name="connsiteY6" fmla="*/ 9320358 h 9858574"/>
              <a:gd name="connsiteX7" fmla="*/ 0 w 7666893"/>
              <a:gd name="connsiteY7" fmla="*/ 538216 h 9858574"/>
              <a:gd name="connsiteX8" fmla="*/ 537044 w 7666893"/>
              <a:gd name="connsiteY8" fmla="*/ 0 h 985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66893" h="9858574">
                <a:moveTo>
                  <a:pt x="537044" y="0"/>
                </a:moveTo>
                <a:lnTo>
                  <a:pt x="7129849" y="0"/>
                </a:lnTo>
                <a:cubicBezTo>
                  <a:pt x="7427653" y="0"/>
                  <a:pt x="7666893" y="240453"/>
                  <a:pt x="7666893" y="538216"/>
                </a:cubicBezTo>
                <a:lnTo>
                  <a:pt x="7666893" y="9320358"/>
                </a:lnTo>
                <a:cubicBezTo>
                  <a:pt x="7666893" y="9618121"/>
                  <a:pt x="7427653" y="9858574"/>
                  <a:pt x="7129849" y="9858574"/>
                </a:cubicBezTo>
                <a:lnTo>
                  <a:pt x="537044" y="9858574"/>
                </a:lnTo>
                <a:cubicBezTo>
                  <a:pt x="240486" y="9858574"/>
                  <a:pt x="0" y="9618121"/>
                  <a:pt x="0" y="9320358"/>
                </a:cubicBezTo>
                <a:lnTo>
                  <a:pt x="0" y="538216"/>
                </a:lnTo>
                <a:cubicBezTo>
                  <a:pt x="0" y="240453"/>
                  <a:pt x="240486" y="0"/>
                  <a:pt x="537044" y="0"/>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3420350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12/9/2024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Question Slide 20">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0B3A3EC-11CE-4B41-8487-5BA9DEAF259D}"/>
              </a:ext>
            </a:extLst>
          </p:cNvPr>
          <p:cNvSpPr>
            <a:spLocks noGrp="1"/>
          </p:cNvSpPr>
          <p:nvPr>
            <p:ph type="pic" sz="quarter" idx="10"/>
          </p:nvPr>
        </p:nvSpPr>
        <p:spPr>
          <a:xfrm>
            <a:off x="1" y="1409"/>
            <a:ext cx="11438648" cy="4915554"/>
          </a:xfrm>
          <a:custGeom>
            <a:avLst/>
            <a:gdLst>
              <a:gd name="connsiteX0" fmla="*/ 0 w 22871339"/>
              <a:gd name="connsiteY0" fmla="*/ 0 h 9831108"/>
              <a:gd name="connsiteX1" fmla="*/ 22871339 w 22871339"/>
              <a:gd name="connsiteY1" fmla="*/ 0 h 9831108"/>
              <a:gd name="connsiteX2" fmla="*/ 22871339 w 22871339"/>
              <a:gd name="connsiteY2" fmla="*/ 3583895 h 9831108"/>
              <a:gd name="connsiteX3" fmla="*/ 16622490 w 22871339"/>
              <a:gd name="connsiteY3" fmla="*/ 9831108 h 9831108"/>
              <a:gd name="connsiteX4" fmla="*/ 0 w 22871339"/>
              <a:gd name="connsiteY4" fmla="*/ 9831108 h 9831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71339" h="9831108">
                <a:moveTo>
                  <a:pt x="0" y="0"/>
                </a:moveTo>
                <a:lnTo>
                  <a:pt x="22871339" y="0"/>
                </a:lnTo>
                <a:lnTo>
                  <a:pt x="22871339" y="3583895"/>
                </a:lnTo>
                <a:cubicBezTo>
                  <a:pt x="22871339" y="7034500"/>
                  <a:pt x="20073311" y="9831108"/>
                  <a:pt x="16622490" y="9831108"/>
                </a:cubicBezTo>
                <a:lnTo>
                  <a:pt x="0" y="9831108"/>
                </a:lnTo>
                <a:close/>
              </a:path>
            </a:pathLst>
          </a:custGeom>
          <a:solidFill>
            <a:schemeClr val="bg2">
              <a:lumMod val="95000"/>
            </a:schemeClr>
          </a:solidFill>
        </p:spPr>
        <p:txBody>
          <a:bodyPr wrap="square">
            <a:noAutofit/>
          </a:bodyPr>
          <a:lstStyle>
            <a:lvl1pPr marL="0" indent="0">
              <a:buNone/>
              <a:defRPr/>
            </a:lvl1pPr>
          </a:lstStyle>
          <a:p>
            <a:endParaRPr lang="en-US" dirty="0"/>
          </a:p>
        </p:txBody>
      </p:sp>
      <p:sp>
        <p:nvSpPr>
          <p:cNvPr id="9" name="Picture Placeholder 8">
            <a:extLst>
              <a:ext uri="{FF2B5EF4-FFF2-40B4-BE49-F238E27FC236}">
                <a16:creationId xmlns:a16="http://schemas.microsoft.com/office/drawing/2014/main" id="{E5FC596A-682C-4EA7-98C9-C502B3C18531}"/>
              </a:ext>
            </a:extLst>
          </p:cNvPr>
          <p:cNvSpPr>
            <a:spLocks noGrp="1"/>
          </p:cNvSpPr>
          <p:nvPr>
            <p:ph type="pic" sz="quarter" idx="11"/>
          </p:nvPr>
        </p:nvSpPr>
        <p:spPr>
          <a:xfrm>
            <a:off x="953272" y="1363657"/>
            <a:ext cx="3908620" cy="4390980"/>
          </a:xfrm>
          <a:custGeom>
            <a:avLst/>
            <a:gdLst>
              <a:gd name="connsiteX0" fmla="*/ 0 w 7815204"/>
              <a:gd name="connsiteY0" fmla="*/ 0 h 8781960"/>
              <a:gd name="connsiteX1" fmla="*/ 5679597 w 7815204"/>
              <a:gd name="connsiteY1" fmla="*/ 0 h 8781960"/>
              <a:gd name="connsiteX2" fmla="*/ 7815204 w 7815204"/>
              <a:gd name="connsiteY2" fmla="*/ 2136018 h 8781960"/>
              <a:gd name="connsiteX3" fmla="*/ 7815204 w 7815204"/>
              <a:gd name="connsiteY3" fmla="*/ 8781960 h 8781960"/>
              <a:gd name="connsiteX4" fmla="*/ 2135608 w 7815204"/>
              <a:gd name="connsiteY4" fmla="*/ 8781960 h 8781960"/>
              <a:gd name="connsiteX5" fmla="*/ 0 w 7815204"/>
              <a:gd name="connsiteY5" fmla="*/ 6645942 h 8781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15204" h="8781960">
                <a:moveTo>
                  <a:pt x="0" y="0"/>
                </a:moveTo>
                <a:lnTo>
                  <a:pt x="5679597" y="0"/>
                </a:lnTo>
                <a:cubicBezTo>
                  <a:pt x="6857606" y="0"/>
                  <a:pt x="7815204" y="955292"/>
                  <a:pt x="7815204" y="2136018"/>
                </a:cubicBezTo>
                <a:lnTo>
                  <a:pt x="7815204" y="8781960"/>
                </a:lnTo>
                <a:lnTo>
                  <a:pt x="2135608" y="8781960"/>
                </a:lnTo>
                <a:cubicBezTo>
                  <a:pt x="956354" y="8781960"/>
                  <a:pt x="0" y="7825422"/>
                  <a:pt x="0" y="6645942"/>
                </a:cubicBezTo>
                <a:close/>
              </a:path>
            </a:pathLst>
          </a:custGeom>
          <a:solidFill>
            <a:schemeClr val="bg2">
              <a:lumMod val="95000"/>
            </a:schemeClr>
          </a:solidFill>
        </p:spPr>
        <p:txBody>
          <a:bodyPr wrap="square">
            <a:noAutofit/>
          </a:bodyPr>
          <a:lstStyle>
            <a:lvl1pPr marL="0" indent="0">
              <a:buNone/>
              <a:defRPr/>
            </a:lvl1pPr>
          </a:lstStyle>
          <a:p>
            <a:endParaRPr lang="en-US" dirty="0"/>
          </a:p>
        </p:txBody>
      </p:sp>
    </p:spTree>
    <p:extLst>
      <p:ext uri="{BB962C8B-B14F-4D97-AF65-F5344CB8AC3E}">
        <p14:creationId xmlns:p14="http://schemas.microsoft.com/office/powerpoint/2010/main" val="11560597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12/9/2024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13126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12/9/2024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7575670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12/9/2024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88051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12/9/2024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706327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12/9/2024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862119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12/9/2024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786365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12/9/2024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448164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12/9/2024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6169412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12/9/2024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4205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12/9/2024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286964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35906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12/9/2024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12/9/2024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12/9/2024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12/9/2024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theme" Target="../theme/theme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8.xml"/><Relationship Id="rId3" Type="http://schemas.openxmlformats.org/officeDocument/2006/relationships/slideLayout" Target="../slideLayouts/slideLayout43.xml"/><Relationship Id="rId7" Type="http://schemas.openxmlformats.org/officeDocument/2006/relationships/slideLayout" Target="../slideLayouts/slideLayout47.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5" Type="http://schemas.openxmlformats.org/officeDocument/2006/relationships/slideLayout" Target="../slideLayouts/slideLayout45.xml"/><Relationship Id="rId10" Type="http://schemas.openxmlformats.org/officeDocument/2006/relationships/theme" Target="../theme/theme4.xml"/><Relationship Id="rId4" Type="http://schemas.openxmlformats.org/officeDocument/2006/relationships/slideLayout" Target="../slideLayouts/slideLayout44.xml"/><Relationship Id="rId9" Type="http://schemas.openxmlformats.org/officeDocument/2006/relationships/slideLayout" Target="../slideLayouts/slideLayout49.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51.xml"/><Relationship Id="rId1"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12/9/2024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F8505C-0AD9-641F-884C-20F07F36FB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1A89D2-5BF3-70A7-5E27-9E36162747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4280A4-EABF-7BFC-6BD2-138F61B4B0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18330A-D216-4F21-9691-8300270F9816}" type="datetimeFigureOut">
              <a:rPr lang="en-US" smtClean="0"/>
              <a:t>12/9/2024</a:t>
            </a:fld>
            <a:endParaRPr lang="en-US"/>
          </a:p>
        </p:txBody>
      </p:sp>
      <p:sp>
        <p:nvSpPr>
          <p:cNvPr id="5" name="Footer Placeholder 4">
            <a:extLst>
              <a:ext uri="{FF2B5EF4-FFF2-40B4-BE49-F238E27FC236}">
                <a16:creationId xmlns:a16="http://schemas.microsoft.com/office/drawing/2014/main" id="{111BD46C-F9F8-B893-96A3-452D6974F3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2F6FC9-6FEE-5D63-FA62-E558C8C6C8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CD86AB-B003-4485-A1A9-CE4BCF94CD8A}" type="slidenum">
              <a:rPr lang="en-US" smtClean="0"/>
              <a:t>‹#›</a:t>
            </a:fld>
            <a:endParaRPr lang="en-US"/>
          </a:p>
        </p:txBody>
      </p:sp>
    </p:spTree>
    <p:extLst>
      <p:ext uri="{BB962C8B-B14F-4D97-AF65-F5344CB8AC3E}">
        <p14:creationId xmlns:p14="http://schemas.microsoft.com/office/powerpoint/2010/main" val="55981694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9"/>
            <a:ext cx="10515600" cy="1325563"/>
          </a:xfrm>
          <a:prstGeom prst="rect">
            <a:avLst/>
          </a:prstGeom>
        </p:spPr>
        <p:txBody>
          <a:bodyPr vert="horz" lIns="182843" tIns="91422" rIns="182843" bIns="91422" rtlCol="0" anchor="ctr">
            <a:normAutofit/>
          </a:bodyPr>
          <a:lstStyle/>
          <a:p>
            <a:r>
              <a:rPr lang="en-US" dirty="0"/>
              <a:t>Click to edit Master title style</a:t>
            </a:r>
          </a:p>
        </p:txBody>
      </p:sp>
      <p:sp>
        <p:nvSpPr>
          <p:cNvPr id="3" name="Text Placeholder 2"/>
          <p:cNvSpPr>
            <a:spLocks noGrp="1"/>
          </p:cNvSpPr>
          <p:nvPr>
            <p:ph type="body" idx="1"/>
          </p:nvPr>
        </p:nvSpPr>
        <p:spPr>
          <a:xfrm>
            <a:off x="838201" y="1825625"/>
            <a:ext cx="10515600" cy="4351338"/>
          </a:xfrm>
          <a:prstGeom prst="rect">
            <a:avLst/>
          </a:prstGeom>
        </p:spPr>
        <p:txBody>
          <a:bodyPr vert="horz" lIns="182843" tIns="91422" rIns="182843" bIns="9142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9354861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Lst>
  <p:hf hdr="0" ftr="0" dt="0"/>
  <p:txStyles>
    <p:titleStyle>
      <a:lvl1pPr algn="ctr" defTabSz="914217" rtl="0" eaLnBrk="1" latinLnBrk="0" hangingPunct="1">
        <a:lnSpc>
          <a:spcPct val="90000"/>
        </a:lnSpc>
        <a:spcBef>
          <a:spcPct val="0"/>
        </a:spcBef>
        <a:buNone/>
        <a:defRPr lang="en-US" sz="4000" b="1" i="0" kern="1200" spc="-50" baseline="0">
          <a:solidFill>
            <a:schemeClr val="tx2"/>
          </a:solidFill>
          <a:latin typeface="Poppins" panose="00000500000000000000" pitchFamily="2" charset="0"/>
          <a:ea typeface="Open Sans Light" panose="020B0306030504020204" pitchFamily="34" charset="0"/>
          <a:cs typeface="Poppins Light" pitchFamily="2" charset="77"/>
        </a:defRPr>
      </a:lvl1pPr>
    </p:titleStyle>
    <p:bodyStyle>
      <a:lvl1pPr marL="228555" indent="-228555" algn="l" defTabSz="914217" rtl="0" eaLnBrk="1" latinLnBrk="0" hangingPunct="1">
        <a:lnSpc>
          <a:spcPct val="90000"/>
        </a:lnSpc>
        <a:spcBef>
          <a:spcPts val="1000"/>
        </a:spcBef>
        <a:buFont typeface="Arial" panose="020B0604020202020204" pitchFamily="34" charset="0"/>
        <a:buChar char="•"/>
        <a:defRPr lang="en-US" sz="2200" b="0" i="0" kern="1200" spc="-15" baseline="0" dirty="0" smtClean="0">
          <a:solidFill>
            <a:schemeClr val="tx1"/>
          </a:solidFill>
          <a:effectLst/>
          <a:latin typeface="Poppins" panose="00000500000000000000" pitchFamily="2" charset="0"/>
          <a:ea typeface="Open Sans Light" panose="020B0306030504020204" pitchFamily="34" charset="0"/>
          <a:cs typeface="Open Sans" charset="0"/>
        </a:defRPr>
      </a:lvl1pPr>
      <a:lvl2pPr marL="685663" indent="-228555" algn="l" defTabSz="914217" rtl="0" eaLnBrk="1" latinLnBrk="0" hangingPunct="1">
        <a:lnSpc>
          <a:spcPct val="90000"/>
        </a:lnSpc>
        <a:spcBef>
          <a:spcPts val="500"/>
        </a:spcBef>
        <a:buFont typeface="Arial" panose="020B0604020202020204" pitchFamily="34" charset="0"/>
        <a:buChar char="•"/>
        <a:defRPr lang="en-US" sz="1800" b="0" i="0" kern="1200" spc="-15" baseline="0" dirty="0" smtClean="0">
          <a:solidFill>
            <a:schemeClr val="tx1"/>
          </a:solidFill>
          <a:effectLst/>
          <a:latin typeface="Poppins" panose="00000500000000000000" pitchFamily="2" charset="0"/>
          <a:ea typeface="Open Sans Light" panose="020B0306030504020204" pitchFamily="34" charset="0"/>
          <a:cs typeface="Open Sans" charset="0"/>
        </a:defRPr>
      </a:lvl2pPr>
      <a:lvl3pPr marL="1142772" indent="-228555" algn="l" defTabSz="914217" rtl="0" eaLnBrk="1" latinLnBrk="0" hangingPunct="1">
        <a:lnSpc>
          <a:spcPct val="90000"/>
        </a:lnSpc>
        <a:spcBef>
          <a:spcPts val="500"/>
        </a:spcBef>
        <a:buFont typeface="Arial" panose="020B0604020202020204" pitchFamily="34" charset="0"/>
        <a:buChar char="•"/>
        <a:defRPr lang="en-US" sz="1600" b="0" i="0" kern="1200" spc="-15" baseline="0" dirty="0" smtClean="0">
          <a:solidFill>
            <a:schemeClr val="tx1"/>
          </a:solidFill>
          <a:effectLst/>
          <a:latin typeface="Poppins" panose="00000500000000000000" pitchFamily="2" charset="0"/>
          <a:ea typeface="Open Sans Light" panose="020B0306030504020204" pitchFamily="34" charset="0"/>
          <a:cs typeface="Open Sans" charset="0"/>
        </a:defRPr>
      </a:lvl3pPr>
      <a:lvl4pPr marL="1599880" indent="-228555" algn="l" defTabSz="914217" rtl="0" eaLnBrk="1" latinLnBrk="0" hangingPunct="1">
        <a:lnSpc>
          <a:spcPct val="90000"/>
        </a:lnSpc>
        <a:spcBef>
          <a:spcPts val="500"/>
        </a:spcBef>
        <a:buFont typeface="Arial" panose="020B0604020202020204" pitchFamily="34" charset="0"/>
        <a:buChar char="•"/>
        <a:defRPr lang="en-US" sz="1400" b="0" i="0" kern="1200" spc="-15" baseline="0" dirty="0" smtClean="0">
          <a:solidFill>
            <a:schemeClr val="tx1"/>
          </a:solidFill>
          <a:effectLst/>
          <a:latin typeface="Poppins" panose="00000500000000000000" pitchFamily="2" charset="0"/>
          <a:ea typeface="Open Sans Light" panose="020B0306030504020204" pitchFamily="34" charset="0"/>
          <a:cs typeface="Open Sans" charset="0"/>
        </a:defRPr>
      </a:lvl4pPr>
      <a:lvl5pPr marL="2056989" indent="-228555" algn="l" defTabSz="914217" rtl="0" eaLnBrk="1" latinLnBrk="0" hangingPunct="1">
        <a:lnSpc>
          <a:spcPct val="90000"/>
        </a:lnSpc>
        <a:spcBef>
          <a:spcPts val="500"/>
        </a:spcBef>
        <a:buFont typeface="Arial" panose="020B0604020202020204" pitchFamily="34" charset="0"/>
        <a:buChar char="•"/>
        <a:defRPr lang="en-US" sz="1400" b="0" i="0" kern="1200" spc="-15" baseline="0" dirty="0">
          <a:solidFill>
            <a:schemeClr val="tx1"/>
          </a:solidFill>
          <a:effectLst/>
          <a:latin typeface="Poppins" panose="00000500000000000000" pitchFamily="2" charset="0"/>
          <a:ea typeface="Open Sans Light" panose="020B0306030504020204" pitchFamily="34" charset="0"/>
          <a:cs typeface="Open Sans" charset="0"/>
        </a:defRPr>
      </a:lvl5pPr>
      <a:lvl6pPr marL="2514097" indent="-228555"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5"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5"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5"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2"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9"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12/9/2024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546959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6"/>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a:extLst>
              <a:ext uri="{FF2B5EF4-FFF2-40B4-BE49-F238E27FC236}">
                <a16:creationId xmlns:a16="http://schemas.microsoft.com/office/drawing/2014/main" id="{F4AFA0A0-434E-E340-A675-5E45B45DDFED}"/>
              </a:ext>
            </a:extLst>
          </p:cNvPr>
          <p:cNvSpPr txBox="1"/>
          <p:nvPr userDrawn="1"/>
        </p:nvSpPr>
        <p:spPr>
          <a:xfrm>
            <a:off x="11112438" y="383931"/>
            <a:ext cx="320123" cy="320040"/>
          </a:xfrm>
          <a:prstGeom prst="rect">
            <a:avLst/>
          </a:prstGeom>
          <a:solidFill>
            <a:schemeClr val="accent5">
              <a:lumMod val="75000"/>
            </a:schemeClr>
          </a:solidFill>
          <a:ln w="25400">
            <a:noFill/>
            <a:miter lim="800000"/>
          </a:ln>
        </p:spPr>
        <p:txBody>
          <a:bodyPr wrap="none" rtlCol="0" anchor="ctr">
            <a:noAutofit/>
          </a:bodyPr>
          <a:lstStyle/>
          <a:p>
            <a:pPr marL="29369" indent="0" algn="ctr">
              <a:tabLst/>
            </a:pPr>
            <a:fld id="{212B6A0C-30C6-824E-BA23-77ADCDDBB092}" type="slidenum">
              <a:rPr lang="en-US" sz="1200" b="0" i="0" spc="0" smtClean="0">
                <a:solidFill>
                  <a:schemeClr val="bg1"/>
                </a:solidFill>
                <a:latin typeface="Poppins Medium" pitchFamily="2" charset="77"/>
                <a:cs typeface="Poppins Medium" pitchFamily="2" charset="77"/>
              </a:rPr>
              <a:pPr marL="29369" indent="0" algn="ctr">
                <a:tabLst/>
              </a:pPr>
              <a:t>‹#›</a:t>
            </a:fld>
            <a:endParaRPr lang="en-US" sz="1200" b="0" i="0" spc="0" dirty="0">
              <a:solidFill>
                <a:schemeClr val="bg1"/>
              </a:solidFill>
              <a:latin typeface="Poppins Medium" pitchFamily="2" charset="77"/>
              <a:cs typeface="Poppins Medium" pitchFamily="2" charset="77"/>
            </a:endParaRPr>
          </a:p>
        </p:txBody>
      </p:sp>
    </p:spTree>
    <p:extLst>
      <p:ext uri="{BB962C8B-B14F-4D97-AF65-F5344CB8AC3E}">
        <p14:creationId xmlns:p14="http://schemas.microsoft.com/office/powerpoint/2010/main" val="1851668257"/>
      </p:ext>
    </p:extLst>
  </p:cSld>
  <p:clrMap bg1="lt1" tx1="dk1" bg2="lt2" tx2="dk2" accent1="accent1" accent2="accent2" accent3="accent3" accent4="accent4" accent5="accent5" accent6="accent6" hlink="hlink" folHlink="folHlink"/>
  <p:sldLayoutIdLst>
    <p:sldLayoutId id="2147483730" r:id="rId1"/>
    <p:sldLayoutId id="2147483731" r:id="rId2"/>
  </p:sldLayoutIdLst>
  <p:hf hdr="0" ftr="0" dt="0"/>
  <p:txStyles>
    <p:titleStyle>
      <a:lvl1pPr algn="l" defTabSz="914172" rtl="0" eaLnBrk="1" latinLnBrk="0" hangingPunct="1">
        <a:lnSpc>
          <a:spcPct val="90000"/>
        </a:lnSpc>
        <a:spcBef>
          <a:spcPct val="0"/>
        </a:spcBef>
        <a:buNone/>
        <a:defRPr sz="4399" b="1" i="0" kern="1200">
          <a:solidFill>
            <a:schemeClr val="tx2"/>
          </a:solidFill>
          <a:latin typeface="Poppins" pitchFamily="2" charset="77"/>
          <a:ea typeface="+mj-ea"/>
          <a:cs typeface="+mj-cs"/>
        </a:defRPr>
      </a:lvl1pPr>
    </p:titleStyle>
    <p:bodyStyle>
      <a:lvl1pPr marL="0" indent="0" algn="l" defTabSz="914172" rtl="0" eaLnBrk="1" latinLnBrk="0" hangingPunct="1">
        <a:lnSpc>
          <a:spcPct val="90000"/>
        </a:lnSpc>
        <a:spcBef>
          <a:spcPts val="1000"/>
        </a:spcBef>
        <a:buFont typeface="Arial" panose="020B0604020202020204" pitchFamily="34" charset="0"/>
        <a:buNone/>
        <a:defRPr sz="2800" b="0" i="0" kern="1200">
          <a:solidFill>
            <a:schemeClr val="tx1"/>
          </a:solidFill>
          <a:latin typeface="Lato Light" panose="020F0502020204030203" pitchFamily="34" charset="0"/>
          <a:ea typeface="+mn-ea"/>
          <a:cs typeface="+mn-cs"/>
        </a:defRPr>
      </a:lvl1pPr>
      <a:lvl2pPr marL="457086" indent="0" algn="l" defTabSz="914172" rtl="0" eaLnBrk="1" latinLnBrk="0" hangingPunct="1">
        <a:lnSpc>
          <a:spcPct val="90000"/>
        </a:lnSpc>
        <a:spcBef>
          <a:spcPts val="500"/>
        </a:spcBef>
        <a:buFont typeface="Arial" panose="020B0604020202020204" pitchFamily="34" charset="0"/>
        <a:buNone/>
        <a:defRPr sz="2400" b="0" i="0" kern="1200">
          <a:solidFill>
            <a:schemeClr val="tx1"/>
          </a:solidFill>
          <a:latin typeface="Lato Light" panose="020F0502020204030203" pitchFamily="34" charset="0"/>
          <a:ea typeface="+mn-ea"/>
          <a:cs typeface="+mn-cs"/>
        </a:defRPr>
      </a:lvl2pPr>
      <a:lvl3pPr marL="914172" indent="0" algn="l" defTabSz="914172" rtl="0" eaLnBrk="1" latinLnBrk="0" hangingPunct="1">
        <a:lnSpc>
          <a:spcPct val="90000"/>
        </a:lnSpc>
        <a:spcBef>
          <a:spcPts val="500"/>
        </a:spcBef>
        <a:buFont typeface="Arial" panose="020B0604020202020204" pitchFamily="34" charset="0"/>
        <a:buNone/>
        <a:defRPr sz="2000" b="0" i="0" kern="1200">
          <a:solidFill>
            <a:schemeClr val="tx1"/>
          </a:solidFill>
          <a:latin typeface="Lato Light" panose="020F0502020204030203" pitchFamily="34" charset="0"/>
          <a:ea typeface="+mn-ea"/>
          <a:cs typeface="+mn-cs"/>
        </a:defRPr>
      </a:lvl3pPr>
      <a:lvl4pPr marL="1371257" indent="0" algn="l" defTabSz="914172" rtl="0" eaLnBrk="1" latinLnBrk="0" hangingPunct="1">
        <a:lnSpc>
          <a:spcPct val="90000"/>
        </a:lnSpc>
        <a:spcBef>
          <a:spcPts val="500"/>
        </a:spcBef>
        <a:buFont typeface="Arial" panose="020B0604020202020204" pitchFamily="34" charset="0"/>
        <a:buNone/>
        <a:defRPr sz="1800" b="0" i="0" kern="1200">
          <a:solidFill>
            <a:schemeClr val="tx1"/>
          </a:solidFill>
          <a:latin typeface="Lato Light" panose="020F0502020204030203" pitchFamily="34" charset="0"/>
          <a:ea typeface="+mn-ea"/>
          <a:cs typeface="+mn-cs"/>
        </a:defRPr>
      </a:lvl4pPr>
      <a:lvl5pPr marL="1828343" indent="0" algn="l" defTabSz="914172" rtl="0" eaLnBrk="1" latinLnBrk="0" hangingPunct="1">
        <a:lnSpc>
          <a:spcPct val="90000"/>
        </a:lnSpc>
        <a:spcBef>
          <a:spcPts val="500"/>
        </a:spcBef>
        <a:buFont typeface="Arial" panose="020B0604020202020204" pitchFamily="34" charset="0"/>
        <a:buNone/>
        <a:defRPr sz="1800" b="0" i="0" kern="1200">
          <a:solidFill>
            <a:schemeClr val="tx1"/>
          </a:solidFill>
          <a:latin typeface="Lato Light" panose="020F0502020204030203" pitchFamily="34" charset="0"/>
          <a:ea typeface="+mn-ea"/>
          <a:cs typeface="+mn-cs"/>
        </a:defRPr>
      </a:lvl5pPr>
      <a:lvl6pPr marL="2513972"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057"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143"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229" indent="-228543" algn="l" defTabSz="91417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172" rtl="0" eaLnBrk="1" latinLnBrk="0" hangingPunct="1">
        <a:defRPr sz="1800" kern="1200">
          <a:solidFill>
            <a:schemeClr val="tx1"/>
          </a:solidFill>
          <a:latin typeface="+mn-lt"/>
          <a:ea typeface="+mn-ea"/>
          <a:cs typeface="+mn-cs"/>
        </a:defRPr>
      </a:lvl1pPr>
      <a:lvl2pPr marL="457086" algn="l" defTabSz="914172" rtl="0" eaLnBrk="1" latinLnBrk="0" hangingPunct="1">
        <a:defRPr sz="1800" kern="1200">
          <a:solidFill>
            <a:schemeClr val="tx1"/>
          </a:solidFill>
          <a:latin typeface="+mn-lt"/>
          <a:ea typeface="+mn-ea"/>
          <a:cs typeface="+mn-cs"/>
        </a:defRPr>
      </a:lvl2pPr>
      <a:lvl3pPr marL="914172" algn="l" defTabSz="914172" rtl="0" eaLnBrk="1" latinLnBrk="0" hangingPunct="1">
        <a:defRPr sz="1800" kern="1200">
          <a:solidFill>
            <a:schemeClr val="tx1"/>
          </a:solidFill>
          <a:latin typeface="+mn-lt"/>
          <a:ea typeface="+mn-ea"/>
          <a:cs typeface="+mn-cs"/>
        </a:defRPr>
      </a:lvl3pPr>
      <a:lvl4pPr marL="1371257" algn="l" defTabSz="914172" rtl="0" eaLnBrk="1" latinLnBrk="0" hangingPunct="1">
        <a:defRPr sz="1800" kern="1200">
          <a:solidFill>
            <a:schemeClr val="tx1"/>
          </a:solidFill>
          <a:latin typeface="+mn-lt"/>
          <a:ea typeface="+mn-ea"/>
          <a:cs typeface="+mn-cs"/>
        </a:defRPr>
      </a:lvl4pPr>
      <a:lvl5pPr marL="1828343" algn="l" defTabSz="914172" rtl="0" eaLnBrk="1" latinLnBrk="0" hangingPunct="1">
        <a:defRPr sz="1800" kern="1200">
          <a:solidFill>
            <a:schemeClr val="tx1"/>
          </a:solidFill>
          <a:latin typeface="+mn-lt"/>
          <a:ea typeface="+mn-ea"/>
          <a:cs typeface="+mn-cs"/>
        </a:defRPr>
      </a:lvl5pPr>
      <a:lvl6pPr marL="2285429" algn="l" defTabSz="914172" rtl="0" eaLnBrk="1" latinLnBrk="0" hangingPunct="1">
        <a:defRPr sz="1800" kern="1200">
          <a:solidFill>
            <a:schemeClr val="tx1"/>
          </a:solidFill>
          <a:latin typeface="+mn-lt"/>
          <a:ea typeface="+mn-ea"/>
          <a:cs typeface="+mn-cs"/>
        </a:defRPr>
      </a:lvl6pPr>
      <a:lvl7pPr marL="2742514" algn="l" defTabSz="914172" rtl="0" eaLnBrk="1" latinLnBrk="0" hangingPunct="1">
        <a:defRPr sz="1800" kern="1200">
          <a:solidFill>
            <a:schemeClr val="tx1"/>
          </a:solidFill>
          <a:latin typeface="+mn-lt"/>
          <a:ea typeface="+mn-ea"/>
          <a:cs typeface="+mn-cs"/>
        </a:defRPr>
      </a:lvl7pPr>
      <a:lvl8pPr marL="3199600" algn="l" defTabSz="914172" rtl="0" eaLnBrk="1" latinLnBrk="0" hangingPunct="1">
        <a:defRPr sz="1800" kern="1200">
          <a:solidFill>
            <a:schemeClr val="tx1"/>
          </a:solidFill>
          <a:latin typeface="+mn-lt"/>
          <a:ea typeface="+mn-ea"/>
          <a:cs typeface="+mn-cs"/>
        </a:defRPr>
      </a:lvl8pPr>
      <a:lvl9pPr marL="3656686" algn="l" defTabSz="91417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41.xml"/><Relationship Id="rId1" Type="http://schemas.openxmlformats.org/officeDocument/2006/relationships/themeOverride" Target="../theme/themeOverride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41.xml"/><Relationship Id="rId1" Type="http://schemas.openxmlformats.org/officeDocument/2006/relationships/themeOverride" Target="../theme/themeOverride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41.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70000"/>
          </a:schemeClr>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276970" y="2018012"/>
            <a:ext cx="5676899" cy="1466850"/>
          </a:xfrm>
        </p:spPr>
        <p:txBody>
          <a:bodyPr>
            <a:noAutofit/>
          </a:bodyPr>
          <a:lstStyle/>
          <a:p>
            <a:pPr algn="ctr"/>
            <a:r>
              <a:rPr lang="en-US" sz="3200" b="1" u="sng" dirty="0">
                <a:effectLst>
                  <a:outerShdw blurRad="38100" dist="38100" dir="2700000" algn="tl">
                    <a:srgbClr val="000000">
                      <a:alpha val="43137"/>
                    </a:srgbClr>
                  </a:outerShdw>
                </a:effectLst>
                <a:latin typeface="Abadi" panose="020B0604020104020204" pitchFamily="34" charset="0"/>
              </a:rPr>
              <a:t>FINAL GROUP PROJECT</a:t>
            </a:r>
            <a:br>
              <a:rPr lang="en-US" sz="3200" b="1" dirty="0">
                <a:effectLst>
                  <a:outerShdw blurRad="38100" dist="38100" dir="2700000" algn="tl">
                    <a:srgbClr val="000000">
                      <a:alpha val="43137"/>
                    </a:srgbClr>
                  </a:outerShdw>
                </a:effectLst>
                <a:latin typeface="Abadi" panose="020B0604020104020204" pitchFamily="34" charset="0"/>
              </a:rPr>
            </a:br>
            <a:r>
              <a:rPr lang="en-US" sz="3200" b="1" dirty="0">
                <a:effectLst>
                  <a:outerShdw blurRad="38100" dist="38100" dir="2700000" algn="tl">
                    <a:srgbClr val="000000">
                      <a:alpha val="43137"/>
                    </a:srgbClr>
                  </a:outerShdw>
                </a:effectLst>
                <a:latin typeface="Abadi" panose="020B0604020104020204" pitchFamily="34" charset="0"/>
              </a:rPr>
              <a:t>(DATABASE DESIGN &amp; DESIGN)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015749" y="5104647"/>
            <a:ext cx="5176251" cy="1384563"/>
          </a:xfrm>
        </p:spPr>
        <p:txBody>
          <a:bodyPr>
            <a:normAutofit fontScale="92500"/>
          </a:bodyPr>
          <a:lstStyle/>
          <a:p>
            <a:pPr>
              <a:lnSpc>
                <a:spcPct val="100000"/>
              </a:lnSpc>
            </a:pPr>
            <a:r>
              <a:rPr lang="en-US" sz="1800" b="1" u="sng" dirty="0">
                <a:effectLst>
                  <a:outerShdw blurRad="38100" dist="38100" dir="2700000" algn="tl">
                    <a:srgbClr val="000000">
                      <a:alpha val="43137"/>
                    </a:srgbClr>
                  </a:outerShdw>
                </a:effectLst>
                <a:latin typeface="Abadi" panose="020B0604020104020204" pitchFamily="34" charset="0"/>
              </a:rPr>
              <a:t>GROUP 6</a:t>
            </a:r>
          </a:p>
          <a:p>
            <a:pPr>
              <a:lnSpc>
                <a:spcPct val="120000"/>
              </a:lnSpc>
              <a:spcBef>
                <a:spcPts val="0"/>
              </a:spcBef>
              <a:spcAft>
                <a:spcPts val="0"/>
              </a:spcAft>
            </a:pPr>
            <a:r>
              <a:rPr lang="en-US" sz="1800" dirty="0">
                <a:latin typeface="Abadi" panose="020B0604020104020204" pitchFamily="34" charset="0"/>
              </a:rPr>
              <a:t>Kelechi C, Uchendu - (NF1002048)</a:t>
            </a:r>
          </a:p>
          <a:p>
            <a:pPr>
              <a:lnSpc>
                <a:spcPct val="120000"/>
              </a:lnSpc>
              <a:spcBef>
                <a:spcPts val="0"/>
              </a:spcBef>
              <a:spcAft>
                <a:spcPts val="0"/>
              </a:spcAft>
            </a:pPr>
            <a:r>
              <a:rPr lang="en-US" sz="1800" dirty="0">
                <a:latin typeface="Abadi" panose="020B0604020104020204" pitchFamily="34" charset="0"/>
              </a:rPr>
              <a:t>RENATO HIROYUKI OSHIRO - (NF1011996)</a:t>
            </a:r>
          </a:p>
          <a:p>
            <a:pPr>
              <a:lnSpc>
                <a:spcPct val="120000"/>
              </a:lnSpc>
              <a:spcBef>
                <a:spcPts val="0"/>
              </a:spcBef>
              <a:spcAft>
                <a:spcPts val="0"/>
              </a:spcAft>
            </a:pPr>
            <a:r>
              <a:rPr lang="en-US" sz="1800" dirty="0">
                <a:latin typeface="Abadi" panose="020B0604020104020204" pitchFamily="34" charset="0"/>
              </a:rPr>
              <a:t>HETA CHAVDA - (NF1014555)</a:t>
            </a:r>
          </a:p>
          <a:p>
            <a:pPr>
              <a:lnSpc>
                <a:spcPct val="120000"/>
              </a:lnSpc>
              <a:spcBef>
                <a:spcPts val="0"/>
              </a:spcBef>
              <a:spcAft>
                <a:spcPts val="0"/>
              </a:spcAft>
            </a:pPr>
            <a:endParaRPr lang="en-US" sz="1600" dirty="0">
              <a:latin typeface="Abadi" panose="020B0604020104020204" pitchFamily="34" charset="0"/>
            </a:endParaRPr>
          </a:p>
          <a:p>
            <a:endParaRPr lang="en-US" dirty="0"/>
          </a:p>
        </p:txBody>
      </p:sp>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Subtitle 2">
            <a:extLst>
              <a:ext uri="{FF2B5EF4-FFF2-40B4-BE49-F238E27FC236}">
                <a16:creationId xmlns:a16="http://schemas.microsoft.com/office/drawing/2014/main" id="{43BB4EF1-4A6C-4B8D-B929-11E95D0FDC9E}"/>
              </a:ext>
            </a:extLst>
          </p:cNvPr>
          <p:cNvSpPr txBox="1">
            <a:spLocks/>
          </p:cNvSpPr>
          <p:nvPr/>
        </p:nvSpPr>
        <p:spPr>
          <a:xfrm>
            <a:off x="6470730" y="168340"/>
            <a:ext cx="5176251" cy="593670"/>
          </a:xfrm>
          <a:prstGeom prst="rect">
            <a:avLst/>
          </a:prstGeom>
        </p:spPr>
        <p:txBody>
          <a:bodyPr vert="horz" lIns="91440" tIns="45720" rIns="91440" bIns="45720" rtlCol="0">
            <a:normAutofit fontScale="25000" lnSpcReduction="200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ctr">
              <a:lnSpc>
                <a:spcPct val="120000"/>
              </a:lnSpc>
              <a:spcBef>
                <a:spcPts val="0"/>
              </a:spcBef>
              <a:spcAft>
                <a:spcPts val="0"/>
              </a:spcAft>
            </a:pPr>
            <a:r>
              <a:rPr lang="en-US" sz="6400" b="1" u="sng" dirty="0">
                <a:latin typeface="Abadi" panose="020B0604020104020204" pitchFamily="34" charset="0"/>
              </a:rPr>
              <a:t>SQL DATABASES</a:t>
            </a:r>
          </a:p>
          <a:p>
            <a:pPr algn="ctr">
              <a:lnSpc>
                <a:spcPct val="120000"/>
              </a:lnSpc>
              <a:spcBef>
                <a:spcPts val="0"/>
              </a:spcBef>
              <a:spcAft>
                <a:spcPts val="0"/>
              </a:spcAft>
            </a:pPr>
            <a:r>
              <a:rPr lang="en-US" sz="6400" b="1" u="sng" dirty="0">
                <a:latin typeface="Abadi" panose="020B0604020104020204" pitchFamily="34" charset="0"/>
              </a:rPr>
              <a:t>(COURSE CODE: CPSC 500-1)</a:t>
            </a:r>
          </a:p>
          <a:p>
            <a:pPr>
              <a:lnSpc>
                <a:spcPct val="100000"/>
              </a:lnSpc>
            </a:pPr>
            <a:endParaRPr lang="en-US" sz="1600" dirty="0">
              <a:latin typeface="Abadi" panose="020B0604020104020204" pitchFamily="34" charset="0"/>
            </a:endParaRPr>
          </a:p>
          <a:p>
            <a:endParaRPr lang="en-US" dirty="0"/>
          </a:p>
        </p:txBody>
      </p:sp>
      <p:sp>
        <p:nvSpPr>
          <p:cNvPr id="5" name="Subtitle 2">
            <a:extLst>
              <a:ext uri="{FF2B5EF4-FFF2-40B4-BE49-F238E27FC236}">
                <a16:creationId xmlns:a16="http://schemas.microsoft.com/office/drawing/2014/main" id="{77131AE9-B8F1-EE02-2BCA-CAD02C7E812D}"/>
              </a:ext>
            </a:extLst>
          </p:cNvPr>
          <p:cNvSpPr txBox="1">
            <a:spLocks/>
          </p:cNvSpPr>
          <p:nvPr/>
        </p:nvSpPr>
        <p:spPr>
          <a:xfrm>
            <a:off x="6777618" y="6489210"/>
            <a:ext cx="5176251" cy="409557"/>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n-ea"/>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ctr">
              <a:lnSpc>
                <a:spcPct val="120000"/>
              </a:lnSpc>
              <a:spcBef>
                <a:spcPts val="0"/>
              </a:spcBef>
              <a:spcAft>
                <a:spcPts val="0"/>
              </a:spcAft>
            </a:pPr>
            <a:r>
              <a:rPr lang="en-US" sz="1600" b="1" u="sng" dirty="0">
                <a:latin typeface="Abadi" panose="020B0604020104020204" pitchFamily="34" charset="0"/>
              </a:rPr>
              <a:t>DECEMBER 10, 2024</a:t>
            </a:r>
          </a:p>
          <a:p>
            <a:pPr>
              <a:lnSpc>
                <a:spcPct val="100000"/>
              </a:lnSpc>
            </a:pPr>
            <a:endParaRPr lang="en-US" sz="1600" dirty="0">
              <a:latin typeface="Abadi" panose="020B0604020104020204" pitchFamily="34" charset="0"/>
            </a:endParaRPr>
          </a:p>
          <a:p>
            <a:endParaRPr lang="en-US" dirty="0"/>
          </a:p>
        </p:txBody>
      </p:sp>
      <p:pic>
        <p:nvPicPr>
          <p:cNvPr id="9" name="Picture 8">
            <a:extLst>
              <a:ext uri="{FF2B5EF4-FFF2-40B4-BE49-F238E27FC236}">
                <a16:creationId xmlns:a16="http://schemas.microsoft.com/office/drawing/2014/main" id="{F6D79AAB-49B9-3C9E-AB33-B3F390EF53D1}"/>
              </a:ext>
            </a:extLst>
          </p:cNvPr>
          <p:cNvPicPr>
            <a:picLocks noChangeAspect="1"/>
          </p:cNvPicPr>
          <p:nvPr/>
        </p:nvPicPr>
        <p:blipFill>
          <a:blip r:embed="rId3"/>
          <a:stretch>
            <a:fillRect/>
          </a:stretch>
        </p:blipFill>
        <p:spPr>
          <a:xfrm>
            <a:off x="123825" y="90053"/>
            <a:ext cx="6108773" cy="6603935"/>
          </a:xfrm>
          <a:prstGeom prst="rect">
            <a:avLst/>
          </a:prstGeom>
        </p:spPr>
      </p:pic>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65F863E5-6410-17D8-91B6-FAB10CE184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F9ADD3-3D30-6402-73E2-2569CDFB23DF}"/>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DE067E04-847B-D8C5-9F6A-67A1752EB149}"/>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EMPLOYEE TABLE</a:t>
            </a:r>
          </a:p>
          <a:p>
            <a:pPr algn="l"/>
            <a:r>
              <a:rPr lang="en-GB" sz="2000" dirty="0">
                <a:solidFill>
                  <a:srgbClr val="0070C0"/>
                </a:solidFill>
                <a:latin typeface="Abadi" panose="020B0604020104020204" pitchFamily="34" charset="0"/>
              </a:rPr>
              <a:t>Create Employee Table</a:t>
            </a:r>
          </a:p>
          <a:p>
            <a:pPr algn="l"/>
            <a:r>
              <a:rPr lang="en-GB" sz="2000" dirty="0">
                <a:solidFill>
                  <a:srgbClr val="0070C0"/>
                </a:solidFill>
                <a:latin typeface="Abadi" panose="020B0604020104020204" pitchFamily="34" charset="0"/>
              </a:rPr>
              <a:t>CREATE TABLE Employees (    </a:t>
            </a:r>
          </a:p>
          <a:p>
            <a:pPr algn="l"/>
            <a:r>
              <a:rPr lang="en-GB" sz="2000" dirty="0">
                <a:solidFill>
                  <a:srgbClr val="0070C0"/>
                </a:solidFill>
                <a:latin typeface="Abadi" panose="020B0604020104020204" pitchFamily="34" charset="0"/>
              </a:rPr>
              <a:t>	EmployeeID INT PRIMARY KEY 	AUTO_INCREMENT,    </a:t>
            </a:r>
          </a:p>
          <a:p>
            <a:pPr algn="l"/>
            <a:r>
              <a:rPr lang="en-GB" sz="2000" dirty="0">
                <a:solidFill>
                  <a:srgbClr val="0070C0"/>
                </a:solidFill>
                <a:latin typeface="Abadi" panose="020B0604020104020204" pitchFamily="34" charset="0"/>
              </a:rPr>
              <a:t>	FirstName VARCHAR(100) NOT NULL,    	</a:t>
            </a:r>
            <a:r>
              <a:rPr lang="en-GB" sz="2000" dirty="0" err="1">
                <a:solidFill>
                  <a:srgbClr val="0070C0"/>
                </a:solidFill>
                <a:latin typeface="Abadi" panose="020B0604020104020204" pitchFamily="34" charset="0"/>
              </a:rPr>
              <a:t>LastName</a:t>
            </a:r>
            <a:r>
              <a:rPr lang="en-GB" sz="2000" dirty="0">
                <a:solidFill>
                  <a:srgbClr val="0070C0"/>
                </a:solidFill>
                <a:latin typeface="Abadi" panose="020B0604020104020204" pitchFamily="34" charset="0"/>
              </a:rPr>
              <a:t> VARCHAR(100) NOT NULL,    	PhoneNumber VARCHAR(20) NOT 	NULL UNIQUE,    </a:t>
            </a:r>
          </a:p>
          <a:p>
            <a:pPr algn="l"/>
            <a:r>
              <a:rPr lang="en-GB" sz="2000" dirty="0">
                <a:solidFill>
                  <a:srgbClr val="0070C0"/>
                </a:solidFill>
                <a:latin typeface="Abadi" panose="020B0604020104020204" pitchFamily="34" charset="0"/>
              </a:rPr>
              <a:t>	Email VARCHAR(100) NOT NULL 	UNIQUE,    	</a:t>
            </a:r>
          </a:p>
          <a:p>
            <a:pPr algn="l"/>
            <a:r>
              <a:rPr lang="en-GB" sz="2000" dirty="0">
                <a:solidFill>
                  <a:srgbClr val="0070C0"/>
                </a:solidFill>
                <a:latin typeface="Abadi" panose="020B0604020104020204" pitchFamily="34" charset="0"/>
              </a:rPr>
              <a:t>	Position VARCHAR(100) NOT NULL,    	Department VARCHAR(20),    	DealershipID INT,    	</a:t>
            </a:r>
          </a:p>
          <a:p>
            <a:pPr algn="l"/>
            <a:r>
              <a:rPr lang="en-GB" sz="2000" dirty="0">
                <a:solidFill>
                  <a:srgbClr val="0070C0"/>
                </a:solidFill>
                <a:latin typeface="Abadi" panose="020B0604020104020204" pitchFamily="34" charset="0"/>
              </a:rPr>
              <a:t>	FOREIGN KEY (DealershipID) 	REFERENCES Dealership(DealershipID));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B8970F9E-CAC5-9759-FE02-D7F5FF67E5CD}"/>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31AA617D-266F-F8D0-1AF4-C533718DEE94}"/>
              </a:ext>
            </a:extLst>
          </p:cNvPr>
          <p:cNvSpPr txBox="1">
            <a:spLocks/>
          </p:cNvSpPr>
          <p:nvPr/>
        </p:nvSpPr>
        <p:spPr>
          <a:xfrm>
            <a:off x="6043618" y="694483"/>
            <a:ext cx="5819769" cy="5716685"/>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EmployeeID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employee.</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FirstName and </a:t>
            </a:r>
            <a:r>
              <a:rPr lang="en-GB" sz="2700" dirty="0" err="1">
                <a:solidFill>
                  <a:srgbClr val="0070C0"/>
                </a:solidFill>
                <a:latin typeface="Abadi" panose="020B0604020104020204" pitchFamily="34" charset="0"/>
              </a:rPr>
              <a:t>LastName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 the first and last names of employees.</a:t>
            </a:r>
          </a:p>
          <a:p>
            <a:pPr marL="800100" lvl="1" indent="-342900" algn="l">
              <a:buFont typeface="Arial" panose="020B0604020202020204" pitchFamily="34" charset="0"/>
              <a:buChar char="•"/>
            </a:pPr>
            <a:r>
              <a:rPr lang="en-GB" sz="2700" dirty="0">
                <a:latin typeface="Abadi" panose="020B0604020104020204" pitchFamily="34" charset="0"/>
              </a:rPr>
              <a:t>Defined as </a:t>
            </a:r>
            <a:r>
              <a:rPr lang="en-GB" sz="2700" dirty="0">
                <a:solidFill>
                  <a:srgbClr val="0070C0"/>
                </a:solidFill>
                <a:latin typeface="Abadi" panose="020B0604020104020204" pitchFamily="34" charset="0"/>
              </a:rPr>
              <a:t>NOT NULL </a:t>
            </a:r>
            <a:r>
              <a:rPr lang="en-GB" sz="2700" dirty="0">
                <a:latin typeface="Abadi" panose="020B0604020104020204" pitchFamily="34" charset="0"/>
              </a:rPr>
              <a:t>to ensure these fields are always populated.</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PhoneNumber and Email</a:t>
            </a:r>
            <a:endParaRPr lang="en-GB" sz="2700" dirty="0">
              <a:latin typeface="Abadi" panose="020B0604020104020204" pitchFamily="34" charset="0"/>
            </a:endParaRPr>
          </a:p>
          <a:p>
            <a:pPr marL="800100" lvl="2" indent="-342900" algn="l">
              <a:spcBef>
                <a:spcPts val="1000"/>
              </a:spcBef>
              <a:buFont typeface="Arial" panose="020B0604020202020204" pitchFamily="34" charset="0"/>
              <a:buChar char="•"/>
            </a:pPr>
            <a:r>
              <a:rPr lang="en-GB" sz="2700" dirty="0">
                <a:latin typeface="Abadi" panose="020B0604020104020204" pitchFamily="34" charset="0"/>
              </a:rPr>
              <a:t>Store the employee's contact information</a:t>
            </a:r>
          </a:p>
          <a:p>
            <a:pPr marL="800100" lvl="2" indent="-342900" algn="l">
              <a:spcBef>
                <a:spcPts val="1000"/>
              </a:spcBef>
              <a:buFont typeface="Arial" panose="020B0604020202020204" pitchFamily="34" charset="0"/>
              <a:buChar char="•"/>
            </a:pPr>
            <a:r>
              <a:rPr lang="en-GB" sz="2700" dirty="0">
                <a:latin typeface="Abadi" panose="020B0604020104020204" pitchFamily="34" charset="0"/>
              </a:rPr>
              <a:t>Defined as NOT NULL UNIQUE to prevent duplicate entries and ensure data integrity.</a:t>
            </a:r>
          </a:p>
          <a:p>
            <a:pPr marL="342900" indent="-342900" algn="l">
              <a:buFont typeface="Arial" panose="020B0604020202020204" pitchFamily="34" charset="0"/>
              <a:buChar char="•"/>
            </a:pPr>
            <a:r>
              <a:rPr lang="en-US" sz="2700" dirty="0">
                <a:solidFill>
                  <a:srgbClr val="0070C0"/>
                </a:solidFill>
              </a:rPr>
              <a:t>Position and Department</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solidFill>
                  <a:srgbClr val="0070C0"/>
                </a:solidFill>
                <a:latin typeface="Abadi" panose="020B0604020104020204" pitchFamily="34" charset="0"/>
              </a:rPr>
              <a:t>Position</a:t>
            </a:r>
            <a:r>
              <a:rPr lang="en-GB" sz="2700" dirty="0">
                <a:latin typeface="Abadi" panose="020B0604020104020204" pitchFamily="34" charset="0"/>
              </a:rPr>
              <a:t>: The role or job title of the employee (e.g., Sales Manager, Mechanic).</a:t>
            </a:r>
          </a:p>
          <a:p>
            <a:pPr marL="800100" lvl="1" indent="-342900" algn="l">
              <a:buFont typeface="Arial" panose="020B0604020202020204" pitchFamily="34" charset="0"/>
              <a:buChar char="•"/>
            </a:pPr>
            <a:r>
              <a:rPr lang="en-GB" sz="2700" dirty="0">
                <a:solidFill>
                  <a:srgbClr val="0070C0"/>
                </a:solidFill>
              </a:rPr>
              <a:t>Department</a:t>
            </a:r>
            <a:r>
              <a:rPr lang="en-GB" sz="2700" dirty="0"/>
              <a:t>: (Optional) Indicates the department within the dealership (e.g., Sales, Service).</a:t>
            </a:r>
            <a:endParaRPr lang="en-GB" sz="2700" dirty="0">
              <a:latin typeface="Abadi" panose="020B0604020104020204" pitchFamily="34" charset="0"/>
            </a:endParaRPr>
          </a:p>
          <a:p>
            <a:pPr marL="342900" indent="-342900" algn="l">
              <a:buFont typeface="Arial" panose="020B0604020202020204" pitchFamily="34" charset="0"/>
              <a:buChar char="•"/>
            </a:pPr>
            <a:r>
              <a:rPr lang="en-US" sz="2700" dirty="0" err="1">
                <a:solidFill>
                  <a:srgbClr val="0070C0"/>
                </a:solidFill>
              </a:rPr>
              <a:t>DealershipID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solidFill>
                  <a:srgbClr val="0070C0"/>
                </a:solidFill>
                <a:latin typeface="Abadi" panose="020B0604020104020204" pitchFamily="34" charset="0"/>
              </a:rPr>
              <a:t>Employee</a:t>
            </a:r>
            <a:r>
              <a:rPr lang="en-GB" sz="2700" dirty="0">
                <a:latin typeface="Abadi" panose="020B0604020104020204" pitchFamily="34" charset="0"/>
              </a:rPr>
              <a:t> table ensures that all employee details, roles, and branch affiliations are centrally managed</a:t>
            </a:r>
          </a:p>
          <a:p>
            <a:pPr marL="800100" lvl="1" indent="-342900" algn="l">
              <a:buFont typeface="Arial" panose="020B0604020202020204" pitchFamily="34" charset="0"/>
              <a:buChar char="•"/>
            </a:pPr>
            <a:r>
              <a:rPr lang="en-GB" sz="2700" dirty="0"/>
              <a:t>Linking to the </a:t>
            </a:r>
            <a:r>
              <a:rPr lang="en-GB" sz="2700" dirty="0">
                <a:solidFill>
                  <a:srgbClr val="0070C0"/>
                </a:solidFill>
              </a:rPr>
              <a:t>Dealership</a:t>
            </a:r>
            <a:r>
              <a:rPr lang="en-GB" sz="2700" dirty="0"/>
              <a:t> table allows for easy assignment of staff to specific branches, supporting branch-specific reporting and management.</a:t>
            </a:r>
            <a:endParaRPr lang="en-GB" sz="2700"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BB3D3550-F44C-6012-BC38-3509C8DEA1A4}"/>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81815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FAE55599-8961-E33D-FE05-B38CECDB63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B691B3-4A50-3F87-9B15-9A3D2E8C53E7}"/>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3F145496-F380-46D2-E647-008FED153020}"/>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INVENTORY TABLE</a:t>
            </a:r>
          </a:p>
          <a:p>
            <a:pPr algn="l"/>
            <a:r>
              <a:rPr lang="en-GB" sz="2000" dirty="0">
                <a:solidFill>
                  <a:srgbClr val="0070C0"/>
                </a:solidFill>
                <a:latin typeface="Abadi" panose="020B0604020104020204" pitchFamily="34" charset="0"/>
              </a:rPr>
              <a:t>Create Inventory Table</a:t>
            </a:r>
          </a:p>
          <a:p>
            <a:pPr algn="l"/>
            <a:r>
              <a:rPr lang="en-GB" sz="2000" dirty="0">
                <a:solidFill>
                  <a:srgbClr val="0070C0"/>
                </a:solidFill>
                <a:latin typeface="Abadi" panose="020B0604020104020204" pitchFamily="34" charset="0"/>
              </a:rPr>
              <a:t>CREATE TABLE Inventory (    </a:t>
            </a:r>
          </a:p>
          <a:p>
            <a:pPr algn="l"/>
            <a:r>
              <a:rPr lang="en-GB" sz="2000" dirty="0">
                <a:solidFill>
                  <a:srgbClr val="0070C0"/>
                </a:solidFill>
                <a:latin typeface="Abadi" panose="020B0604020104020204" pitchFamily="34" charset="0"/>
              </a:rPr>
              <a:t>	InventoryID INT PRIMARY KEY 	AUTO_INCREMENT,    </a:t>
            </a:r>
          </a:p>
          <a:p>
            <a:pPr algn="l"/>
            <a:r>
              <a:rPr lang="en-GB" sz="2000" dirty="0">
                <a:solidFill>
                  <a:srgbClr val="0070C0"/>
                </a:solidFill>
                <a:latin typeface="Abadi" panose="020B0604020104020204" pitchFamily="34" charset="0"/>
              </a:rPr>
              <a:t>	CarID INT NOT NULL,    DealershipID 	INT NOT NULL,    </a:t>
            </a:r>
          </a:p>
          <a:p>
            <a:pPr algn="l"/>
            <a:r>
              <a:rPr lang="en-GB" sz="2000" dirty="0">
                <a:solidFill>
                  <a:srgbClr val="0070C0"/>
                </a:solidFill>
                <a:latin typeface="Abadi" panose="020B0604020104020204" pitchFamily="34" charset="0"/>
              </a:rPr>
              <a:t>	StockQuantity INT NOT NULL,    	FOREIGN KEY (CarID) REFERENCES 	Cars(CarID),    </a:t>
            </a:r>
          </a:p>
          <a:p>
            <a:pPr algn="l"/>
            <a:r>
              <a:rPr lang="en-GB" sz="2000" dirty="0">
                <a:solidFill>
                  <a:srgbClr val="0070C0"/>
                </a:solidFill>
                <a:latin typeface="Abadi" panose="020B0604020104020204" pitchFamily="34" charset="0"/>
              </a:rPr>
              <a:t>	FOREIGN KEY (DealershipID) 	REFERENCES Dealership(DealershipID));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08ABF07E-2A4F-14F3-ADB2-02F68F4C82DE}"/>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4C59F1F8-AAF5-A1EF-E21D-C0B2E0786E8E}"/>
              </a:ext>
            </a:extLst>
          </p:cNvPr>
          <p:cNvSpPr txBox="1">
            <a:spLocks/>
          </p:cNvSpPr>
          <p:nvPr/>
        </p:nvSpPr>
        <p:spPr>
          <a:xfrm>
            <a:off x="6043618" y="694483"/>
            <a:ext cx="5819769" cy="5716685"/>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InventoryID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inventory record.</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Cars table (</a:t>
            </a:r>
            <a:r>
              <a:rPr lang="en-GB" sz="2700" dirty="0">
                <a:solidFill>
                  <a:srgbClr val="0070C0"/>
                </a:solidFill>
                <a:latin typeface="Abadi" panose="020B0604020104020204" pitchFamily="34" charset="0"/>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Links each inventory record to a specific car model.</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DealershipID</a:t>
            </a:r>
            <a:endParaRPr lang="en-GB" sz="2700" dirty="0">
              <a:latin typeface="Abadi" panose="020B0604020104020204" pitchFamily="34" charset="0"/>
            </a:endParaRPr>
          </a:p>
          <a:p>
            <a:pPr marL="800100" lvl="2" indent="-342900" algn="l">
              <a:spcBef>
                <a:spcPts val="1000"/>
              </a:spcBef>
              <a:buFont typeface="Arial" panose="020B0604020202020204" pitchFamily="34" charset="0"/>
              <a:buChar char="•"/>
            </a:pPr>
            <a:r>
              <a:rPr lang="en-GB" sz="2700" dirty="0">
                <a:latin typeface="Abadi" panose="020B0604020104020204" pitchFamily="34" charset="0"/>
              </a:rPr>
              <a:t>A foreign key referencing the Dealership table (DealershipID).</a:t>
            </a:r>
          </a:p>
          <a:p>
            <a:pPr marL="800100" lvl="2" indent="-342900" algn="l">
              <a:spcBef>
                <a:spcPts val="1000"/>
              </a:spcBef>
              <a:buFont typeface="Arial" panose="020B0604020202020204" pitchFamily="34" charset="0"/>
              <a:buChar char="•"/>
            </a:pPr>
            <a:r>
              <a:rPr lang="en-GB" sz="2700" dirty="0">
                <a:latin typeface="Abadi" panose="020B0604020104020204" pitchFamily="34" charset="0"/>
              </a:rPr>
              <a:t>Associates each inventory record with a specific dealership branch.</a:t>
            </a:r>
          </a:p>
          <a:p>
            <a:pPr marL="342900" indent="-342900" algn="l">
              <a:buFont typeface="Arial" panose="020B0604020202020204" pitchFamily="34" charset="0"/>
              <a:buChar char="•"/>
            </a:pPr>
            <a:r>
              <a:rPr lang="en-US" sz="2700" dirty="0">
                <a:solidFill>
                  <a:srgbClr val="0070C0"/>
                </a:solidFill>
              </a:rPr>
              <a:t>StockQuantity</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Stores the number of units available for a specific car at a given dealership</a:t>
            </a:r>
          </a:p>
          <a:p>
            <a:pPr marL="800100" lvl="1" indent="-342900" algn="l">
              <a:buFont typeface="Arial" panose="020B0604020202020204" pitchFamily="34" charset="0"/>
              <a:buChar char="•"/>
            </a:pPr>
            <a:r>
              <a:rPr lang="en-GB" sz="2700" dirty="0"/>
              <a:t>Defined as NOT NULL to ensure inventory data is complete</a:t>
            </a:r>
            <a:endParaRPr lang="en-GB" sz="2700"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7BA6E8FE-37E0-9B3A-F68F-26C6391EF48D}"/>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1899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EEE73D5-2DC2-C8C2-AC3D-853C506AD9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2D1620-B488-A466-508D-FE6A7148AE91}"/>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247097BA-5D76-7536-3CCF-454997EB70CB}"/>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SALES TABLE</a:t>
            </a:r>
          </a:p>
          <a:p>
            <a:pPr algn="l"/>
            <a:r>
              <a:rPr lang="en-GB" sz="2000" dirty="0">
                <a:solidFill>
                  <a:srgbClr val="0070C0"/>
                </a:solidFill>
                <a:latin typeface="Abadi" panose="020B0604020104020204" pitchFamily="34" charset="0"/>
              </a:rPr>
              <a:t>Create Sales Table</a:t>
            </a:r>
          </a:p>
          <a:p>
            <a:pPr algn="l"/>
            <a:r>
              <a:rPr lang="en-GB" sz="2000" dirty="0">
                <a:solidFill>
                  <a:srgbClr val="0070C0"/>
                </a:solidFill>
                <a:latin typeface="Abadi" panose="020B0604020104020204" pitchFamily="34" charset="0"/>
              </a:rPr>
              <a:t>CREATE TABLE Sales (    </a:t>
            </a:r>
          </a:p>
          <a:p>
            <a:pPr algn="l"/>
            <a:r>
              <a:rPr lang="en-GB" sz="2000" dirty="0">
                <a:solidFill>
                  <a:srgbClr val="0070C0"/>
                </a:solidFill>
                <a:latin typeface="Abadi" panose="020B0604020104020204" pitchFamily="34" charset="0"/>
              </a:rPr>
              <a:t>	SaleID INT PRIMARY KEY 	AUTO_INCREMENT,    </a:t>
            </a:r>
          </a:p>
          <a:p>
            <a:pPr algn="l"/>
            <a:r>
              <a:rPr lang="en-GB" sz="2000" dirty="0">
                <a:solidFill>
                  <a:srgbClr val="0070C0"/>
                </a:solidFill>
                <a:latin typeface="Abadi" panose="020B0604020104020204" pitchFamily="34" charset="0"/>
              </a:rPr>
              <a:t>	CustomerID INT NOT NULL,    	EmployeeID INT NOT NULL,    CarID INT 	NOT NULL,    </a:t>
            </a:r>
          </a:p>
          <a:p>
            <a:pPr algn="l"/>
            <a:r>
              <a:rPr lang="en-GB" sz="2000" dirty="0">
                <a:solidFill>
                  <a:srgbClr val="0070C0"/>
                </a:solidFill>
                <a:latin typeface="Abadi" panose="020B0604020104020204" pitchFamily="34" charset="0"/>
              </a:rPr>
              <a:t>	SaleDate DATE NOT NULL,    </a:t>
            </a:r>
          </a:p>
          <a:p>
            <a:pPr algn="l"/>
            <a:r>
              <a:rPr lang="en-GB" sz="2000" dirty="0">
                <a:solidFill>
                  <a:srgbClr val="0070C0"/>
                </a:solidFill>
                <a:latin typeface="Abadi" panose="020B0604020104020204" pitchFamily="34" charset="0"/>
              </a:rPr>
              <a:t>	SalePrice DECIMAL(10, 2) NOT NULL,    	FOREIGN KEY (CustomerID) 	REFERENCES Customers(CustomerID),    	FOREIGN KEY (EmployeeID) 	REFERENCES Employees(EmployeeID),    	FOREIGN KEY (CarID) REFERENCES 	Cars(CarID));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C213666F-F39C-E3B9-F98A-7A22113FD4DB}"/>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9D5F4E61-5E0D-D6D6-3806-41EAF903654C}"/>
              </a:ext>
            </a:extLst>
          </p:cNvPr>
          <p:cNvSpPr txBox="1">
            <a:spLocks/>
          </p:cNvSpPr>
          <p:nvPr/>
        </p:nvSpPr>
        <p:spPr>
          <a:xfrm>
            <a:off x="6043618" y="694483"/>
            <a:ext cx="5819769" cy="5716685"/>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SaleID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sale.</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CustomerID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Customers table (</a:t>
            </a:r>
            <a:r>
              <a:rPr lang="en-GB" sz="2700" dirty="0">
                <a:solidFill>
                  <a:srgbClr val="0070C0"/>
                </a:solidFill>
                <a:latin typeface="Abadi" panose="020B0604020104020204" pitchFamily="34" charset="0"/>
              </a:rPr>
              <a:t>CustomerID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Links the sale to the customer who made the purchase.</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EmployeeID</a:t>
            </a:r>
            <a:endParaRPr lang="en-GB" sz="2700" dirty="0">
              <a:latin typeface="Abadi" panose="020B0604020104020204" pitchFamily="34" charset="0"/>
            </a:endParaRPr>
          </a:p>
          <a:p>
            <a:pPr marL="800100" lvl="2" indent="-342900" algn="l">
              <a:spcBef>
                <a:spcPts val="1000"/>
              </a:spcBef>
              <a:buFont typeface="Arial" panose="020B0604020202020204" pitchFamily="34" charset="0"/>
              <a:buChar char="•"/>
            </a:pPr>
            <a:r>
              <a:rPr lang="en-GB" sz="2700" dirty="0">
                <a:latin typeface="Abadi" panose="020B0604020104020204" pitchFamily="34" charset="0"/>
              </a:rPr>
              <a:t>A foreign key referencing the Employee table</a:t>
            </a:r>
          </a:p>
          <a:p>
            <a:pPr marL="800100" lvl="2" indent="-342900" algn="l">
              <a:spcBef>
                <a:spcPts val="1000"/>
              </a:spcBef>
              <a:buFont typeface="Arial" panose="020B0604020202020204" pitchFamily="34" charset="0"/>
              <a:buChar char="•"/>
            </a:pPr>
            <a:r>
              <a:rPr lang="en-GB" sz="2700" dirty="0">
                <a:latin typeface="Abadi" panose="020B0604020104020204" pitchFamily="34" charset="0"/>
              </a:rPr>
              <a:t>Identifies the employee responsible for facilitating the sale.</a:t>
            </a:r>
          </a:p>
          <a:p>
            <a:pPr marL="342900" indent="-342900" algn="l">
              <a:buFont typeface="Arial" panose="020B0604020202020204" pitchFamily="34" charset="0"/>
              <a:buChar char="•"/>
            </a:pPr>
            <a:r>
              <a:rPr lang="en-US" sz="2700" dirty="0">
                <a:solidFill>
                  <a:srgbClr val="0070C0"/>
                </a:solidFill>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Cars table (CarID).</a:t>
            </a:r>
          </a:p>
          <a:p>
            <a:pPr marL="800100" lvl="1" indent="-342900" algn="l">
              <a:buFont typeface="Arial" panose="020B0604020202020204" pitchFamily="34" charset="0"/>
              <a:buChar char="•"/>
            </a:pPr>
            <a:r>
              <a:rPr lang="en-GB" sz="2700" dirty="0"/>
              <a:t>Specifies the car being sold in the transaction.</a:t>
            </a:r>
          </a:p>
          <a:p>
            <a:pPr marL="342900" indent="-342900" algn="l">
              <a:buFont typeface="Arial" panose="020B0604020202020204" pitchFamily="34" charset="0"/>
              <a:buChar char="•"/>
            </a:pPr>
            <a:r>
              <a:rPr lang="en-US" sz="2700" dirty="0">
                <a:solidFill>
                  <a:srgbClr val="0070C0"/>
                </a:solidFill>
              </a:rPr>
              <a:t>SaleDate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Records the date the transaction occurred.</a:t>
            </a:r>
          </a:p>
          <a:p>
            <a:pPr marL="800100" lvl="1" indent="-342900" algn="l">
              <a:buFont typeface="Arial" panose="020B0604020202020204" pitchFamily="34" charset="0"/>
              <a:buChar char="•"/>
            </a:pPr>
            <a:r>
              <a:rPr lang="en-GB" sz="2700" dirty="0"/>
              <a:t>Defined as NOT NULL to ensure every sale has a timestamp.</a:t>
            </a:r>
          </a:p>
          <a:p>
            <a:pPr marL="342900" indent="-342900" algn="l">
              <a:buFont typeface="Arial" panose="020B0604020202020204" pitchFamily="34" charset="0"/>
              <a:buChar char="•"/>
            </a:pPr>
            <a:r>
              <a:rPr lang="en-US" sz="2700" dirty="0" err="1">
                <a:solidFill>
                  <a:srgbClr val="0070C0"/>
                </a:solidFill>
              </a:rPr>
              <a:t>SalePrice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Stores the final price at which the car was sold.</a:t>
            </a:r>
          </a:p>
          <a:p>
            <a:pPr marL="800100" lvl="1" indent="-342900" algn="l">
              <a:buFont typeface="Arial" panose="020B0604020202020204" pitchFamily="34" charset="0"/>
              <a:buChar char="•"/>
            </a:pPr>
            <a:r>
              <a:rPr lang="en-GB" sz="2700" dirty="0"/>
              <a:t>Defined as DECIMAL(10, 2) to maintain precision for monetary values</a:t>
            </a:r>
            <a:endParaRPr lang="en-GB" sz="2700"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15457D56-BF56-2520-9363-B4994E617BE3}"/>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6357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0D353AB3-98C0-28DF-40BE-3EF65783C1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BE1AA4-B253-A988-C037-6F99FEF8AD15}"/>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256F7485-F59E-8364-9370-02CF6BED45EA}"/>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SERVICES TABLE</a:t>
            </a:r>
          </a:p>
          <a:p>
            <a:pPr algn="l"/>
            <a:r>
              <a:rPr lang="en-GB" sz="2000" dirty="0">
                <a:solidFill>
                  <a:srgbClr val="0070C0"/>
                </a:solidFill>
                <a:latin typeface="Abadi" panose="020B0604020104020204" pitchFamily="34" charset="0"/>
              </a:rPr>
              <a:t>Create Services Table</a:t>
            </a:r>
          </a:p>
          <a:p>
            <a:pPr algn="l"/>
            <a:r>
              <a:rPr lang="en-GB" sz="2000" dirty="0">
                <a:solidFill>
                  <a:srgbClr val="0070C0"/>
                </a:solidFill>
                <a:latin typeface="Abadi" panose="020B0604020104020204" pitchFamily="34" charset="0"/>
              </a:rPr>
              <a:t>CREATE TABLE Services (    </a:t>
            </a:r>
          </a:p>
          <a:p>
            <a:pPr algn="l"/>
            <a:r>
              <a:rPr lang="en-GB" sz="2000" dirty="0">
                <a:solidFill>
                  <a:srgbClr val="0070C0"/>
                </a:solidFill>
                <a:latin typeface="Abadi" panose="020B0604020104020204" pitchFamily="34" charset="0"/>
              </a:rPr>
              <a:t>	ServiceID INT PRIMARY KEY 	AUTO_INCREMENT,    </a:t>
            </a:r>
          </a:p>
          <a:p>
            <a:pPr algn="l"/>
            <a:r>
              <a:rPr lang="en-GB" sz="2000" dirty="0">
                <a:solidFill>
                  <a:srgbClr val="0070C0"/>
                </a:solidFill>
                <a:latin typeface="Abadi" panose="020B0604020104020204" pitchFamily="34" charset="0"/>
              </a:rPr>
              <a:t>	CarID INT NOT NULL,    </a:t>
            </a:r>
          </a:p>
          <a:p>
            <a:pPr algn="l"/>
            <a:r>
              <a:rPr lang="en-GB" sz="2000" dirty="0">
                <a:solidFill>
                  <a:srgbClr val="0070C0"/>
                </a:solidFill>
                <a:latin typeface="Abadi" panose="020B0604020104020204" pitchFamily="34" charset="0"/>
              </a:rPr>
              <a:t>	CustomerID INT NOT NULL,    	ServiceDate DATE NOT NULL,    	ServiceDescription TEXT NOT NULL,    	Cost DECIMAL(10, 2) NOT NULL,    	FOREIGN KEY (CarID) REFERENCES 	Cars(CarID),    </a:t>
            </a:r>
          </a:p>
          <a:p>
            <a:pPr algn="l"/>
            <a:r>
              <a:rPr lang="en-GB" sz="2000" dirty="0">
                <a:solidFill>
                  <a:srgbClr val="0070C0"/>
                </a:solidFill>
                <a:latin typeface="Abadi" panose="020B0604020104020204" pitchFamily="34" charset="0"/>
              </a:rPr>
              <a:t>	FOREIGN KEY (CustomerID) 	REFERENCES Customers(CustomerID));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2B359444-D4B8-0245-CFE8-C1F89AD096D7}"/>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5353FB37-CAD4-01C8-F0E9-7F33E56F2B4E}"/>
              </a:ext>
            </a:extLst>
          </p:cNvPr>
          <p:cNvSpPr txBox="1">
            <a:spLocks/>
          </p:cNvSpPr>
          <p:nvPr/>
        </p:nvSpPr>
        <p:spPr>
          <a:xfrm>
            <a:off x="6043618" y="694483"/>
            <a:ext cx="5819769" cy="5716685"/>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ServiceID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service.</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CustomerID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Customers table (</a:t>
            </a:r>
            <a:r>
              <a:rPr lang="en-GB" sz="2700" dirty="0">
                <a:solidFill>
                  <a:srgbClr val="0070C0"/>
                </a:solidFill>
                <a:latin typeface="Abadi" panose="020B0604020104020204" pitchFamily="34" charset="0"/>
              </a:rPr>
              <a:t>CustomerID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Associates the service with the customer who owns the car.</a:t>
            </a:r>
          </a:p>
          <a:p>
            <a:pPr marL="342900" indent="-342900" algn="l">
              <a:buFont typeface="Arial" panose="020B0604020202020204" pitchFamily="34" charset="0"/>
              <a:buChar char="•"/>
            </a:pPr>
            <a:r>
              <a:rPr lang="en-US" sz="2700" dirty="0">
                <a:solidFill>
                  <a:srgbClr val="0070C0"/>
                </a:solidFill>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Cars table (CarID).</a:t>
            </a:r>
          </a:p>
          <a:p>
            <a:pPr marL="800100" lvl="1" indent="-342900" algn="l">
              <a:buFont typeface="Arial" panose="020B0604020202020204" pitchFamily="34" charset="0"/>
              <a:buChar char="•"/>
            </a:pPr>
            <a:r>
              <a:rPr lang="en-GB" sz="2700" dirty="0"/>
              <a:t>Links the service record to the specific car being serviced.</a:t>
            </a:r>
          </a:p>
          <a:p>
            <a:pPr marL="342900" indent="-342900" algn="l">
              <a:buFont typeface="Arial" panose="020B0604020202020204" pitchFamily="34" charset="0"/>
              <a:buChar char="•"/>
            </a:pPr>
            <a:r>
              <a:rPr lang="en-US" sz="2700" dirty="0" err="1">
                <a:solidFill>
                  <a:srgbClr val="0070C0"/>
                </a:solidFill>
              </a:rPr>
              <a:t>ServiceDate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Records the date the service was performed.</a:t>
            </a:r>
          </a:p>
          <a:p>
            <a:pPr marL="800100" lvl="1" indent="-342900" algn="l">
              <a:buFont typeface="Arial" panose="020B0604020202020204" pitchFamily="34" charset="0"/>
              <a:buChar char="•"/>
            </a:pPr>
            <a:r>
              <a:rPr lang="en-GB" sz="2700" dirty="0"/>
              <a:t>Defined as NOT NULL to ensure every service has a timestamp.</a:t>
            </a:r>
          </a:p>
          <a:p>
            <a:pPr marL="342900" indent="-342900" algn="l">
              <a:buFont typeface="Arial" panose="020B0604020202020204" pitchFamily="34" charset="0"/>
              <a:buChar char="•"/>
            </a:pPr>
            <a:r>
              <a:rPr lang="en-US" sz="2700" dirty="0">
                <a:solidFill>
                  <a:srgbClr val="0070C0"/>
                </a:solidFill>
              </a:rPr>
              <a:t>ServiceDescription</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Provides details of the service performed (e.g., "Oil Change" or "Brake Repair").</a:t>
            </a:r>
          </a:p>
          <a:p>
            <a:pPr marL="800100" lvl="1" indent="-342900" algn="l">
              <a:buFont typeface="Arial" panose="020B0604020202020204" pitchFamily="34" charset="0"/>
              <a:buChar char="•"/>
            </a:pPr>
            <a:r>
              <a:rPr lang="en-GB" sz="2700" dirty="0"/>
              <a:t>Stored as TEXT to allow for comprehensive descriptions.</a:t>
            </a:r>
          </a:p>
          <a:p>
            <a:pPr marL="342900" indent="-342900" algn="l">
              <a:buFont typeface="Arial" panose="020B0604020202020204" pitchFamily="34" charset="0"/>
              <a:buChar char="•"/>
            </a:pPr>
            <a:r>
              <a:rPr lang="en-US" sz="2700" dirty="0">
                <a:solidFill>
                  <a:srgbClr val="0070C0"/>
                </a:solidFill>
              </a:rPr>
              <a:t>Cost</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Stores the monetary cost of the service.</a:t>
            </a:r>
          </a:p>
          <a:p>
            <a:pPr marL="800100" lvl="1" indent="-342900" algn="l">
              <a:buFont typeface="Arial" panose="020B0604020202020204" pitchFamily="34" charset="0"/>
              <a:buChar char="•"/>
            </a:pPr>
            <a:r>
              <a:rPr lang="en-GB" sz="2700" dirty="0"/>
              <a:t>Defined as DECIMAL(10, 2) for precision in financial records.</a:t>
            </a:r>
            <a:endParaRPr lang="en-GB"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6ECECBF7-57D3-5985-D386-5BAB4393D828}"/>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9479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59079CF6-4163-4A30-00CB-7536CAF5B0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DA8109-993F-62C6-5074-F0228E432D46}"/>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39C7A61-5B58-CEBA-31AB-4BE9205D9772}"/>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PAYMENTS TABLE</a:t>
            </a:r>
          </a:p>
          <a:p>
            <a:pPr algn="l"/>
            <a:r>
              <a:rPr lang="en-GB" sz="2000" dirty="0">
                <a:solidFill>
                  <a:srgbClr val="0070C0"/>
                </a:solidFill>
                <a:latin typeface="Abadi" panose="020B0604020104020204" pitchFamily="34" charset="0"/>
              </a:rPr>
              <a:t>Create Payments Table</a:t>
            </a:r>
          </a:p>
          <a:p>
            <a:pPr algn="l"/>
            <a:r>
              <a:rPr lang="en-GB" sz="2000" dirty="0">
                <a:solidFill>
                  <a:srgbClr val="0070C0"/>
                </a:solidFill>
                <a:latin typeface="Abadi" panose="020B0604020104020204" pitchFamily="34" charset="0"/>
              </a:rPr>
              <a:t>CREATE TABLE Payments (    </a:t>
            </a:r>
          </a:p>
          <a:p>
            <a:pPr algn="l"/>
            <a:r>
              <a:rPr lang="en-GB" sz="2000" dirty="0">
                <a:solidFill>
                  <a:srgbClr val="0070C0"/>
                </a:solidFill>
                <a:latin typeface="Abadi" panose="020B0604020104020204" pitchFamily="34" charset="0"/>
              </a:rPr>
              <a:t>	PaymentID INT PRIMARY KEY 	AUTO_INCREMENT,    </a:t>
            </a:r>
          </a:p>
          <a:p>
            <a:pPr algn="l"/>
            <a:r>
              <a:rPr lang="en-GB" sz="2000" dirty="0">
                <a:solidFill>
                  <a:srgbClr val="0070C0"/>
                </a:solidFill>
                <a:latin typeface="Abadi" panose="020B0604020104020204" pitchFamily="34" charset="0"/>
              </a:rPr>
              <a:t>	SaleID INT,    PaymentMethod 	VARCHAR(50) NOT NULL,    </a:t>
            </a:r>
          </a:p>
          <a:p>
            <a:pPr algn="l"/>
            <a:r>
              <a:rPr lang="en-GB" sz="2000" dirty="0">
                <a:solidFill>
                  <a:srgbClr val="0070C0"/>
                </a:solidFill>
                <a:latin typeface="Abadi" panose="020B0604020104020204" pitchFamily="34" charset="0"/>
              </a:rPr>
              <a:t>	PaymentDate DATE NOT NULL,    	PaymentAmount DECIMAL(10, 2) NOT 	NULL,    </a:t>
            </a:r>
          </a:p>
          <a:p>
            <a:pPr algn="l"/>
            <a:r>
              <a:rPr lang="en-GB" sz="2000" dirty="0">
                <a:solidFill>
                  <a:srgbClr val="0070C0"/>
                </a:solidFill>
                <a:latin typeface="Abadi" panose="020B0604020104020204" pitchFamily="34" charset="0"/>
              </a:rPr>
              <a:t>	FOREIGN KEY (SaleID) REFERENCES 	Sales(SaleID));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A680FD0B-34C4-FF24-6FDF-95BB015A50E4}"/>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B833DDE2-86B1-9046-7E32-5D918C3C2A5C}"/>
              </a:ext>
            </a:extLst>
          </p:cNvPr>
          <p:cNvSpPr txBox="1">
            <a:spLocks/>
          </p:cNvSpPr>
          <p:nvPr/>
        </p:nvSpPr>
        <p:spPr>
          <a:xfrm>
            <a:off x="6043618" y="694483"/>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PaymentID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payment record.</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SaleID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Sales table (</a:t>
            </a:r>
            <a:r>
              <a:rPr lang="en-GB" sz="2700" dirty="0">
                <a:solidFill>
                  <a:srgbClr val="0070C0"/>
                </a:solidFill>
                <a:latin typeface="Abadi" panose="020B0604020104020204" pitchFamily="34" charset="0"/>
              </a:rPr>
              <a:t>SaleID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Links the payment to the corresponding sale transaction.</a:t>
            </a:r>
          </a:p>
          <a:p>
            <a:pPr marL="342900" indent="-342900" algn="l">
              <a:buFont typeface="Arial" panose="020B0604020202020204" pitchFamily="34" charset="0"/>
              <a:buChar char="•"/>
            </a:pPr>
            <a:r>
              <a:rPr lang="en-US" sz="2700" dirty="0" err="1">
                <a:solidFill>
                  <a:srgbClr val="0070C0"/>
                </a:solidFill>
              </a:rPr>
              <a:t>PaymentMethod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Stores the method of payment (e.g., "Credit Card," "Bank Transfer," "Cash").</a:t>
            </a:r>
          </a:p>
          <a:p>
            <a:pPr marL="800100" lvl="1" indent="-342900" algn="l">
              <a:buFont typeface="Arial" panose="020B0604020202020204" pitchFamily="34" charset="0"/>
              <a:buChar char="•"/>
            </a:pPr>
            <a:r>
              <a:rPr lang="en-GB" sz="2700" dirty="0"/>
              <a:t>Defined as VARCHAR(50) NOT NULL to ensure a valid payment method is always recorded.</a:t>
            </a:r>
          </a:p>
          <a:p>
            <a:pPr marL="342900" indent="-342900" algn="l">
              <a:buFont typeface="Arial" panose="020B0604020202020204" pitchFamily="34" charset="0"/>
              <a:buChar char="•"/>
            </a:pPr>
            <a:r>
              <a:rPr lang="en-US" sz="2700" dirty="0">
                <a:solidFill>
                  <a:srgbClr val="0070C0"/>
                </a:solidFill>
              </a:rPr>
              <a:t>PaymentDate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Records the date the payment was made.</a:t>
            </a:r>
          </a:p>
          <a:p>
            <a:pPr marL="800100" lvl="1" indent="-342900" algn="l">
              <a:buFont typeface="Arial" panose="020B0604020202020204" pitchFamily="34" charset="0"/>
              <a:buChar char="•"/>
            </a:pPr>
            <a:r>
              <a:rPr lang="en-GB" sz="2700" dirty="0"/>
              <a:t>Defined as NOT NULL to ensure every payment has a timestamp.</a:t>
            </a:r>
          </a:p>
          <a:p>
            <a:pPr marL="342900" indent="-342900" algn="l">
              <a:buFont typeface="Arial" panose="020B0604020202020204" pitchFamily="34" charset="0"/>
              <a:buChar char="•"/>
            </a:pPr>
            <a:r>
              <a:rPr lang="en-US" sz="2700" dirty="0">
                <a:solidFill>
                  <a:srgbClr val="0070C0"/>
                </a:solidFill>
              </a:rPr>
              <a:t>PaymentAmount</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Stores the amount paid in the transaction.</a:t>
            </a:r>
          </a:p>
          <a:p>
            <a:pPr marL="800100" lvl="1" indent="-342900" algn="l">
              <a:buFont typeface="Arial" panose="020B0604020202020204" pitchFamily="34" charset="0"/>
              <a:buChar char="•"/>
            </a:pPr>
            <a:r>
              <a:rPr lang="en-GB" sz="2700" dirty="0"/>
              <a:t>Defined as DECIMAL(10, 2) for precision in financial records.</a:t>
            </a:r>
            <a:endParaRPr lang="en-GB"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3AB4E1F7-1CD2-4588-697A-AFCEA5EF0105}"/>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215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882CFDC0-42A9-984A-C9B9-FFD7F271A8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91FE8C-ED38-399D-B234-122BB8C4F629}"/>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ADA835C-01F4-1A9B-681B-5CF7F37576D8}"/>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WARRANTY TABLE</a:t>
            </a:r>
          </a:p>
          <a:p>
            <a:pPr algn="l"/>
            <a:r>
              <a:rPr lang="en-GB" sz="2000" dirty="0">
                <a:solidFill>
                  <a:srgbClr val="0070C0"/>
                </a:solidFill>
                <a:latin typeface="Abadi" panose="020B0604020104020204" pitchFamily="34" charset="0"/>
              </a:rPr>
              <a:t>Create Warranty Table</a:t>
            </a:r>
          </a:p>
          <a:p>
            <a:pPr algn="l"/>
            <a:r>
              <a:rPr lang="en-GB" sz="2000" dirty="0">
                <a:solidFill>
                  <a:srgbClr val="0070C0"/>
                </a:solidFill>
                <a:latin typeface="Abadi" panose="020B0604020104020204" pitchFamily="34" charset="0"/>
              </a:rPr>
              <a:t>CREATE TABLE Warranty (    </a:t>
            </a:r>
          </a:p>
          <a:p>
            <a:pPr algn="l"/>
            <a:r>
              <a:rPr lang="en-GB" sz="2000" dirty="0">
                <a:solidFill>
                  <a:srgbClr val="0070C0"/>
                </a:solidFill>
                <a:latin typeface="Abadi" panose="020B0604020104020204" pitchFamily="34" charset="0"/>
              </a:rPr>
              <a:t>	WarrantyID INT PRIMARY KEY 	AUTO_INCREMENT,    </a:t>
            </a:r>
          </a:p>
          <a:p>
            <a:pPr algn="l"/>
            <a:r>
              <a:rPr lang="en-GB" sz="2000" dirty="0">
                <a:solidFill>
                  <a:srgbClr val="0070C0"/>
                </a:solidFill>
                <a:latin typeface="Abadi" panose="020B0604020104020204" pitchFamily="34" charset="0"/>
              </a:rPr>
              <a:t>	CarID INT NOT NULL,    </a:t>
            </a:r>
          </a:p>
          <a:p>
            <a:pPr algn="l"/>
            <a:r>
              <a:rPr lang="en-GB" sz="2000" dirty="0">
                <a:solidFill>
                  <a:srgbClr val="0070C0"/>
                </a:solidFill>
                <a:latin typeface="Abadi" panose="020B0604020104020204" pitchFamily="34" charset="0"/>
              </a:rPr>
              <a:t>	CustomerID INT NOT NULL,    	WarrantyStartDate DATE NOT NULL,    	WarrantyEndDate DATE NOT NULL,    	CoverageDetails TEXT NOT NULL,    	FOREIGN KEY (CarID) REFERENCES 	Cars(CarID),    </a:t>
            </a:r>
          </a:p>
          <a:p>
            <a:pPr algn="l"/>
            <a:r>
              <a:rPr lang="en-GB" sz="2000" dirty="0">
                <a:solidFill>
                  <a:srgbClr val="0070C0"/>
                </a:solidFill>
                <a:latin typeface="Abadi" panose="020B0604020104020204" pitchFamily="34" charset="0"/>
              </a:rPr>
              <a:t>	FOREIGN KEY (CustomerID) 	REFERENCES Customers(CustomerID));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78ED32C3-672E-A820-0241-DA2E97EC42B4}"/>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B37E4C2B-917C-1412-8EF1-634AEB2A8172}"/>
              </a:ext>
            </a:extLst>
          </p:cNvPr>
          <p:cNvSpPr txBox="1">
            <a:spLocks/>
          </p:cNvSpPr>
          <p:nvPr/>
        </p:nvSpPr>
        <p:spPr>
          <a:xfrm>
            <a:off x="6043618" y="694483"/>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sz="2700" dirty="0">
                <a:solidFill>
                  <a:srgbClr val="0070C0"/>
                </a:solidFill>
                <a:latin typeface="Abadi" panose="020B0604020104020204" pitchFamily="34" charset="0"/>
              </a:rPr>
              <a:t>WarrantyID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Serves as the Primary Key, uniquely identifying each Warranty record.</a:t>
            </a:r>
          </a:p>
          <a:p>
            <a:pPr marL="800100" lvl="1" indent="-342900" algn="l">
              <a:buFont typeface="Arial" panose="020B0604020202020204" pitchFamily="34" charset="0"/>
              <a:buChar char="•"/>
            </a:pPr>
            <a:r>
              <a:rPr lang="en-GB" sz="2700" dirty="0">
                <a:latin typeface="Abadi" panose="020B0604020104020204" pitchFamily="34" charset="0"/>
              </a:rPr>
              <a:t>Uses </a:t>
            </a:r>
            <a:r>
              <a:rPr lang="en-GB" sz="2700" dirty="0">
                <a:solidFill>
                  <a:srgbClr val="0070C0"/>
                </a:solidFill>
                <a:latin typeface="Abadi" panose="020B0604020104020204" pitchFamily="34" charset="0"/>
              </a:rPr>
              <a:t>AUTO_INCREMENT</a:t>
            </a:r>
            <a:r>
              <a:rPr lang="en-GB" sz="2700"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700" dirty="0">
                <a:solidFill>
                  <a:srgbClr val="0070C0"/>
                </a:solidFill>
                <a:latin typeface="Abadi" panose="020B0604020104020204" pitchFamily="34" charset="0"/>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Car table (</a:t>
            </a:r>
            <a:r>
              <a:rPr lang="en-GB" sz="2700" dirty="0">
                <a:solidFill>
                  <a:srgbClr val="0070C0"/>
                </a:solidFill>
                <a:latin typeface="Abadi" panose="020B0604020104020204" pitchFamily="34" charset="0"/>
              </a:rPr>
              <a:t>CarID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Links the warranty to a specific car covered under it.</a:t>
            </a:r>
          </a:p>
          <a:p>
            <a:pPr marL="342900" indent="-342900" algn="l">
              <a:buFont typeface="Arial" panose="020B0604020202020204" pitchFamily="34" charset="0"/>
              <a:buChar char="•"/>
            </a:pPr>
            <a:r>
              <a:rPr lang="en-US" sz="2700" dirty="0">
                <a:solidFill>
                  <a:srgbClr val="0070C0"/>
                </a:solidFill>
              </a:rPr>
              <a:t>CustomerID</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A foreign key referencing the Customers table</a:t>
            </a:r>
          </a:p>
          <a:p>
            <a:pPr marL="800100" lvl="1" indent="-342900" algn="l">
              <a:buFont typeface="Arial" panose="020B0604020202020204" pitchFamily="34" charset="0"/>
              <a:buChar char="•"/>
            </a:pPr>
            <a:r>
              <a:rPr lang="en-GB" sz="2700" dirty="0">
                <a:latin typeface="Abadi" panose="020B0604020104020204" pitchFamily="34" charset="0"/>
              </a:rPr>
              <a:t>Associates the warranty with the customer who purchased the car.</a:t>
            </a:r>
          </a:p>
          <a:p>
            <a:pPr marL="342900" indent="-342900" algn="l">
              <a:buFont typeface="Arial" panose="020B0604020202020204" pitchFamily="34" charset="0"/>
              <a:buChar char="•"/>
            </a:pPr>
            <a:r>
              <a:rPr lang="en-US" sz="2700" dirty="0" err="1">
                <a:solidFill>
                  <a:srgbClr val="0070C0"/>
                </a:solidFill>
              </a:rPr>
              <a:t>WarrantyStartDate</a:t>
            </a:r>
            <a:r>
              <a:rPr lang="en-US" sz="2700" dirty="0">
                <a:solidFill>
                  <a:srgbClr val="0070C0"/>
                </a:solidFill>
              </a:rPr>
              <a:t> and </a:t>
            </a:r>
            <a:r>
              <a:rPr lang="en-US" sz="2700" dirty="0" err="1">
                <a:solidFill>
                  <a:srgbClr val="0070C0"/>
                </a:solidFill>
              </a:rPr>
              <a:t>WarrantyEndDate</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Records the date the payment was made.</a:t>
            </a:r>
          </a:p>
          <a:p>
            <a:pPr marL="800100" lvl="1" indent="-342900" algn="l">
              <a:buFont typeface="Arial" panose="020B0604020202020204" pitchFamily="34" charset="0"/>
              <a:buChar char="•"/>
            </a:pPr>
            <a:r>
              <a:rPr lang="en-GB" sz="2700" dirty="0"/>
              <a:t>Both are defined as NOT NULL to ensure complete warranty coverage information.</a:t>
            </a:r>
          </a:p>
          <a:p>
            <a:pPr marL="342900" indent="-342900" algn="l">
              <a:buFont typeface="Arial" panose="020B0604020202020204" pitchFamily="34" charset="0"/>
              <a:buChar char="•"/>
            </a:pPr>
            <a:r>
              <a:rPr lang="en-US" sz="2700" dirty="0" err="1">
                <a:solidFill>
                  <a:srgbClr val="0070C0"/>
                </a:solidFill>
              </a:rPr>
              <a:t>CoverageDetails</a:t>
            </a:r>
            <a:r>
              <a:rPr lang="en-GB" sz="2700" dirty="0">
                <a:latin typeface="Abadi" panose="020B0604020104020204" pitchFamily="34" charset="0"/>
              </a:rPr>
              <a:t>:</a:t>
            </a:r>
          </a:p>
          <a:p>
            <a:pPr marL="800100" lvl="1" indent="-342900" algn="l">
              <a:buFont typeface="Arial" panose="020B0604020202020204" pitchFamily="34" charset="0"/>
              <a:buChar char="•"/>
            </a:pPr>
            <a:r>
              <a:rPr lang="en-GB" sz="2700" dirty="0">
                <a:latin typeface="Abadi" panose="020B0604020104020204" pitchFamily="34" charset="0"/>
              </a:rPr>
              <a:t>Provides details about what is covered under the warranty (e.g., parts, labour).</a:t>
            </a:r>
          </a:p>
          <a:p>
            <a:pPr marL="800100" lvl="1" indent="-342900" algn="l">
              <a:buFont typeface="Arial" panose="020B0604020202020204" pitchFamily="34" charset="0"/>
              <a:buChar char="•"/>
            </a:pPr>
            <a:r>
              <a:rPr lang="en-GB" sz="2700" dirty="0">
                <a:latin typeface="Abadi" panose="020B0604020104020204" pitchFamily="34" charset="0"/>
              </a:rPr>
              <a:t>Stored as TEXT to allow for comprehensive descriptions.</a:t>
            </a:r>
            <a:r>
              <a:rPr lang="en-GB" sz="2700" dirty="0"/>
              <a:t>.</a:t>
            </a:r>
            <a:endParaRPr lang="en-GB" dirty="0">
              <a:latin typeface="Abadi" panose="020B0604020104020204" pitchFamily="34" charset="0"/>
            </a:endParaRP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DE78ED6A-523D-0494-B373-B2865F9B2242}"/>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0616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A1327BB-D5AD-C7BA-B879-4687D296EDD5}"/>
            </a:ext>
          </a:extLst>
        </p:cNvPr>
        <p:cNvGrpSpPr/>
        <p:nvPr/>
      </p:nvGrpSpPr>
      <p:grpSpPr>
        <a:xfrm>
          <a:off x="0" y="0"/>
          <a:ext cx="0" cy="0"/>
          <a:chOff x="0" y="0"/>
          <a:chExt cx="0" cy="0"/>
        </a:xfrm>
      </p:grpSpPr>
      <p:sp>
        <p:nvSpPr>
          <p:cNvPr id="33" name="Rectangle 32">
            <a:extLst>
              <a:ext uri="{FF2B5EF4-FFF2-40B4-BE49-F238E27FC236}">
                <a16:creationId xmlns:a16="http://schemas.microsoft.com/office/drawing/2014/main" id="{6836C52E-034A-1631-24F5-F027ECBDF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7C01097E-C020-E9F6-E7EA-29B363A846B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a:solidFill>
            <a:schemeClr val="tx1">
              <a:lumMod val="95000"/>
            </a:schemeClr>
          </a:solidFill>
        </p:spPr>
      </p:pic>
      <p:sp>
        <p:nvSpPr>
          <p:cNvPr id="35" name="Rectangle 34">
            <a:extLst>
              <a:ext uri="{FF2B5EF4-FFF2-40B4-BE49-F238E27FC236}">
                <a16:creationId xmlns:a16="http://schemas.microsoft.com/office/drawing/2014/main" id="{60D15238-6B63-782F-1E29-C93F23CAAD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73D951BF-3BF2-0B67-FE88-E9957DDB559D}"/>
              </a:ext>
            </a:extLst>
          </p:cNvPr>
          <p:cNvSpPr>
            <a:spLocks noGrp="1"/>
          </p:cNvSpPr>
          <p:nvPr>
            <p:ph type="ctrTitle"/>
          </p:nvPr>
        </p:nvSpPr>
        <p:spPr>
          <a:xfrm>
            <a:off x="8123416" y="1475234"/>
            <a:ext cx="3214307" cy="2901694"/>
          </a:xfrm>
        </p:spPr>
        <p:txBody>
          <a:bodyPr anchor="b">
            <a:normAutofit/>
          </a:bodyPr>
          <a:lstStyle/>
          <a:p>
            <a:pPr algn="ctr"/>
            <a:r>
              <a:rPr lang="en-US" sz="3200" dirty="0">
                <a:solidFill>
                  <a:schemeClr val="tx1"/>
                </a:solidFill>
              </a:rPr>
              <a:t>DML STATEMENTS</a:t>
            </a:r>
          </a:p>
        </p:txBody>
      </p:sp>
      <p:sp>
        <p:nvSpPr>
          <p:cNvPr id="3" name="Subtitle 2">
            <a:extLst>
              <a:ext uri="{FF2B5EF4-FFF2-40B4-BE49-F238E27FC236}">
                <a16:creationId xmlns:a16="http://schemas.microsoft.com/office/drawing/2014/main" id="{930C3E75-33B7-20B0-67F4-D3994AE95045}"/>
              </a:ext>
            </a:extLst>
          </p:cNvPr>
          <p:cNvSpPr>
            <a:spLocks noGrp="1"/>
          </p:cNvSpPr>
          <p:nvPr>
            <p:ph type="subTitle" idx="1"/>
          </p:nvPr>
        </p:nvSpPr>
        <p:spPr>
          <a:xfrm>
            <a:off x="8127750" y="4608576"/>
            <a:ext cx="3205640" cy="392046"/>
          </a:xfrm>
        </p:spPr>
        <p:txBody>
          <a:bodyPr anchor="t">
            <a:normAutofit/>
          </a:bodyPr>
          <a:lstStyle/>
          <a:p>
            <a:pPr algn="ctr">
              <a:lnSpc>
                <a:spcPct val="100000"/>
              </a:lnSpc>
            </a:pPr>
            <a:r>
              <a:rPr lang="en-US" sz="1600" dirty="0"/>
              <a:t>DATA INSERTION</a:t>
            </a:r>
          </a:p>
        </p:txBody>
      </p:sp>
      <p:cxnSp>
        <p:nvCxnSpPr>
          <p:cNvPr id="37" name="Straight Connector 36">
            <a:extLst>
              <a:ext uri="{FF2B5EF4-FFF2-40B4-BE49-F238E27FC236}">
                <a16:creationId xmlns:a16="http://schemas.microsoft.com/office/drawing/2014/main" id="{B84885FE-F27C-18DB-A646-B54DBDC24A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B9906CBC-6C95-652E-703E-24A5F4C0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Tree>
    <p:extLst>
      <p:ext uri="{BB962C8B-B14F-4D97-AF65-F5344CB8AC3E}">
        <p14:creationId xmlns:p14="http://schemas.microsoft.com/office/powerpoint/2010/main" val="312264382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348EB5B6-0471-EA6B-5F77-3154F37DB0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A74BE-F0DC-79DE-00FC-C867537139EE}"/>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9892D62-206E-0254-5639-3D50D6DF0744}"/>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ADDRESS TABLE</a:t>
            </a:r>
          </a:p>
          <a:p>
            <a:pPr algn="l"/>
            <a:r>
              <a:rPr lang="en-GB" sz="2000" dirty="0">
                <a:solidFill>
                  <a:srgbClr val="0070C0"/>
                </a:solidFill>
                <a:latin typeface="Abadi" panose="020B0604020104020204" pitchFamily="34" charset="0"/>
              </a:rPr>
              <a:t>INSERT INTO Address (Street, City, State, PostalCode)VALUES </a:t>
            </a:r>
          </a:p>
          <a:p>
            <a:pPr algn="l"/>
            <a:r>
              <a:rPr lang="en-GB" sz="2000" dirty="0">
                <a:solidFill>
                  <a:srgbClr val="0070C0"/>
                </a:solidFill>
                <a:latin typeface="Abadi" panose="020B0604020104020204" pitchFamily="34" charset="0"/>
              </a:rPr>
              <a:t>('123 Main St', 'Niagara Falls', 'Ontario', 'L2G1C5'),('456 Elm St', 'Toronto', 'Ontario', 'M5G1X8'),('789 Pine St', 'Hamilton', 'Ontario', 'L8P3B3'),('101 Maple Ave', 'St. </a:t>
            </a:r>
            <a:r>
              <a:rPr lang="en-GB" sz="2000" dirty="0" err="1">
                <a:solidFill>
                  <a:srgbClr val="0070C0"/>
                </a:solidFill>
                <a:latin typeface="Abadi" panose="020B0604020104020204" pitchFamily="34" charset="0"/>
              </a:rPr>
              <a:t>Catharines</a:t>
            </a:r>
            <a:r>
              <a:rPr lang="en-GB" sz="2000" dirty="0">
                <a:solidFill>
                  <a:srgbClr val="0070C0"/>
                </a:solidFill>
                <a:latin typeface="Abadi" panose="020B0604020104020204" pitchFamily="34" charset="0"/>
              </a:rPr>
              <a:t>', 'Ontario', 'L2R2C1'),('200 Oak Rd', 'Mississauga', 'Ontario', 'L5M2G1'),('55 Birch Ln', 'Brantford', 'Ontario', 'N3T1H4'),('67 Walnut Dr', 'Burlington', 'Ontario', 'L7P4N3'),('305 Cedar Ct', 'Oshawa', 'Ontario', 'L1G5V7'),('400 Spruce St', 'London', 'Ontario', 'N6A2K3'),('222 Willow Way', 'Kingston', 'Ontario', 'K7L5E6');</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1D8608C7-68D1-C641-1680-2BA7D9B56302}"/>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F12EFB48-11B7-79EF-C0BE-FD6A68C678D8}"/>
              </a:ext>
            </a:extLst>
          </p:cNvPr>
          <p:cNvSpPr txBox="1">
            <a:spLocks/>
          </p:cNvSpPr>
          <p:nvPr/>
        </p:nvSpPr>
        <p:spPr>
          <a:xfrm>
            <a:off x="6096000" y="714376"/>
            <a:ext cx="5819769" cy="5716685"/>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Address (Street, City, State, PostalCode)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(Address) and the columns (Street, City, State, PostalCode) to insert data into.</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Lists the address details for multiple records, including:</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Street</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specific address line (e.g., "123 Main St").</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City</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city of the address (e.g., "Niagara Falls").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State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state or province (e.g., "Ontario").</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PostalCode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postal or ZIP code (e.g., "L2G1C5").</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multiple rows in one query for efficiency.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F0E9E433-5B83-C174-9BF3-6AFE64CA5464}"/>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8014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804EADD-95B8-3B35-9BAF-2211C6DAA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986DA1-482B-3768-A32F-63F0978F6FAD}"/>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4FFC83B-3903-F40A-1C72-217CFFB0CFCD}"/>
              </a:ext>
            </a:extLst>
          </p:cNvPr>
          <p:cNvSpPr>
            <a:spLocks noGrp="1"/>
          </p:cNvSpPr>
          <p:nvPr>
            <p:ph type="subTitle" idx="1"/>
          </p:nvPr>
        </p:nvSpPr>
        <p:spPr>
          <a:xfrm>
            <a:off x="200031" y="694483"/>
            <a:ext cx="5400674" cy="5716685"/>
          </a:xfrm>
        </p:spPr>
        <p:txBody>
          <a:bodyPr>
            <a:normAutofit lnSpcReduction="10000"/>
          </a:bodyPr>
          <a:lstStyle/>
          <a:p>
            <a:r>
              <a:rPr lang="en-GB" b="1" u="sng" dirty="0">
                <a:latin typeface="Abadi" panose="020B0604020104020204" pitchFamily="34" charset="0"/>
              </a:rPr>
              <a:t>POPULATING CUSTOMER TABLE</a:t>
            </a:r>
          </a:p>
          <a:p>
            <a:pPr algn="l"/>
            <a:r>
              <a:rPr lang="en-GB" sz="2000" dirty="0">
                <a:solidFill>
                  <a:srgbClr val="0070C0"/>
                </a:solidFill>
                <a:latin typeface="Abadi" panose="020B0604020104020204" pitchFamily="34" charset="0"/>
              </a:rPr>
              <a:t>INSERT INTO Customers (FirstName, </a:t>
            </a:r>
            <a:r>
              <a:rPr lang="en-GB" sz="2000" dirty="0" err="1">
                <a:solidFill>
                  <a:srgbClr val="0070C0"/>
                </a:solidFill>
                <a:latin typeface="Abadi" panose="020B0604020104020204" pitchFamily="34" charset="0"/>
              </a:rPr>
              <a:t>LastName</a:t>
            </a:r>
            <a:r>
              <a:rPr lang="en-GB" sz="2000" dirty="0">
                <a:solidFill>
                  <a:srgbClr val="0070C0"/>
                </a:solidFill>
                <a:latin typeface="Abadi" panose="020B0604020104020204" pitchFamily="34" charset="0"/>
              </a:rPr>
              <a:t>, PhoneNumber, Email, AddressID)VALUES ('John', 'Doe', '123-456-7890', 'john.doe@example.com', 1),('Jane', 'Smith', '234-567-8901', 'jane.smith@example.com', 2),('Emily', 'Brown', '345-678-9012', 'emily.brown@example.com', 3),('Michael', 'Johnson', '456-789-0123', 'michael.johnson@example.com', 4),('Sarah', 'Taylor', '567-890-1234', 'sarah.taylor@example.com', 5),('Chris', 'Wilson', '678-901-2345', 'chris.wilson@example.com', 6),('Jessica', 'Moore', '789-012-3456', 'jessica.moore@example.com', 7),('Daniel', 'Davis', '890-123-4567', 'daniel.davis@example.com', 8),('Sophia', 'Martin', '901-234-5678', 'sophia.martin@example.com', 9),('Oliver', 'Garcia', '123-345-6789', 'oliver.garcia@example.com', 10);</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83499098-773B-FC86-768B-2CD329276D34}"/>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4B3B4B25-A3F8-88AF-3E6F-657242CAC19B}"/>
              </a:ext>
            </a:extLst>
          </p:cNvPr>
          <p:cNvSpPr txBox="1">
            <a:spLocks/>
          </p:cNvSpPr>
          <p:nvPr/>
        </p:nvSpPr>
        <p:spPr>
          <a:xfrm>
            <a:off x="6096000" y="714376"/>
            <a:ext cx="5819769" cy="5716685"/>
          </a:xfrm>
          <a:prstGeom prst="rect">
            <a:avLst/>
          </a:prstGeom>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Customers (FirstName, </a:t>
            </a:r>
            <a:r>
              <a:rPr kumimoji="0" lang="en-GB" sz="27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PhoneNumber, Email, AddressID)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FirstName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PhoneNumber</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Email</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AddressID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where data is to be inserted.</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customers, including:</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FirstName and </a:t>
            </a:r>
            <a:r>
              <a:rPr kumimoji="0" lang="en-GB" sz="25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customer's full name (e.g., "John Doe").</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PhoneNumber</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customer's phone number (e.g., "123-456-7890").</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Email</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customer's email address (e.g., "john.doe@example.com").</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AddressID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the customer to their address in the Address table (e.g., 1 for "123 Main St").</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Efficiently inserts 10 rows of customer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1726E619-0151-9201-9163-26760D155B60}"/>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82254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F31D7051-8C65-0666-FC39-64069D451D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C1183E-C796-B6E0-0D6C-9239C9665351}"/>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DF6E2AE-9A43-493A-048C-FDE709F55A5E}"/>
              </a:ext>
            </a:extLst>
          </p:cNvPr>
          <p:cNvSpPr>
            <a:spLocks noGrp="1"/>
          </p:cNvSpPr>
          <p:nvPr>
            <p:ph type="subTitle" idx="1"/>
          </p:nvPr>
        </p:nvSpPr>
        <p:spPr>
          <a:xfrm>
            <a:off x="200031" y="694483"/>
            <a:ext cx="5400674" cy="5716685"/>
          </a:xfrm>
        </p:spPr>
        <p:txBody>
          <a:bodyPr>
            <a:normAutofit fontScale="92500"/>
          </a:bodyPr>
          <a:lstStyle/>
          <a:p>
            <a:r>
              <a:rPr lang="en-GB" b="1" u="sng" dirty="0">
                <a:latin typeface="Abadi" panose="020B0604020104020204" pitchFamily="34" charset="0"/>
              </a:rPr>
              <a:t>POPULATING CARS TABLE</a:t>
            </a:r>
          </a:p>
          <a:p>
            <a:pPr algn="l"/>
            <a:r>
              <a:rPr lang="en-GB" sz="2000" dirty="0">
                <a:solidFill>
                  <a:srgbClr val="0070C0"/>
                </a:solidFill>
                <a:latin typeface="Abadi" panose="020B0604020104020204" pitchFamily="34" charset="0"/>
              </a:rPr>
              <a:t>INSERT INTO Cars (Make, Model, Year, Price, VIN)VALUES </a:t>
            </a:r>
          </a:p>
          <a:p>
            <a:pPr algn="l"/>
            <a:r>
              <a:rPr lang="en-GB" sz="2000" dirty="0">
                <a:solidFill>
                  <a:srgbClr val="0070C0"/>
                </a:solidFill>
                <a:latin typeface="Abadi" panose="020B0604020104020204" pitchFamily="34" charset="0"/>
              </a:rPr>
              <a:t>('Toyota', 'Corolla', 2022, 25000.00, '1HGCM82633A123456'),('Honda', 'Civic', 2021, 22000.00, '1HGCM82633A654321'),('Ford', 'F-150', 2023, 40000.00, '1FTRX12W67KD12345'),('Chevrolet', 'Malibu', 2020, 18000.00, '2C3CDXBG3GH765432'),('Nissan', 'Rogue', 2022, 28000.00, 'JN8AT2MV3LW123456'),('Hyundai', 'Elantra', 2023, 22000.00, 'KMHDH4AE1EU876543'),('Kia', 'Sorento', 2021, 30000.00, '5XYKTDA26BG123456'),('Mazda', 'CX-5', 2023, 32000.00, 'JM3KE2BE1F0123456'),('Tesla', 'Model 3', 2023, 45000.00, '5YJ3E1EA8KF123456'),('Volkswagen', 'Jetta', 2022, 20000.00, '3VW4A7AU2KM123456');</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448ADCC1-F6D4-DDF6-7111-649FA631ACF9}"/>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C098B74B-6857-7AC6-C61A-0AB58717DFB4}"/>
              </a:ext>
            </a:extLst>
          </p:cNvPr>
          <p:cNvSpPr txBox="1">
            <a:spLocks/>
          </p:cNvSpPr>
          <p:nvPr/>
        </p:nvSpPr>
        <p:spPr>
          <a:xfrm>
            <a:off x="6096000" y="781051"/>
            <a:ext cx="5819769" cy="5716685"/>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Cars (Make, Model, Year, Price, VIN)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Make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Model</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Year</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Price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VIN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 the data insertion.</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cars, including:</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Make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Manufacturer of the car (e.g., "Toyota").</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Model</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Specific car model (e.g., "Corolla").</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Year</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Manufacturing year of the car (e.g., 2022).</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Price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Cost of the car, defined as a decimal (e.g., $25,000.00).</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2500" dirty="0">
                <a:solidFill>
                  <a:srgbClr val="0070C0"/>
                </a:solidFill>
                <a:latin typeface="Abadi" panose="020B0604020104020204" pitchFamily="34" charset="0"/>
              </a:rPr>
              <a:t>VIN</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Unique Vehicle Identification Number to ensure the car's global traceability</a:t>
            </a:r>
          </a:p>
          <a:p>
            <a:pPr marL="1257300" lvl="2" indent="-342900" algn="l">
              <a:buFont typeface="Arial" panose="020B0604020202020204" pitchFamily="34" charset="0"/>
              <a:buChar cha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Efficiently inserts 10 rows of car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970C902A-20D0-3477-3636-CB7DD7C7641A}"/>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8142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85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067E42-C2CE-984B-B401-50140D602403}"/>
              </a:ext>
            </a:extLst>
          </p:cNvPr>
          <p:cNvSpPr txBox="1"/>
          <p:nvPr/>
        </p:nvSpPr>
        <p:spPr>
          <a:xfrm>
            <a:off x="3831609" y="306186"/>
            <a:ext cx="4528804" cy="553998"/>
          </a:xfrm>
          <a:prstGeom prst="rect">
            <a:avLst/>
          </a:prstGeom>
          <a:noFill/>
        </p:spPr>
        <p:txBody>
          <a:bodyPr wrap="none" rtlCol="0">
            <a:spAutoFit/>
          </a:bodyPr>
          <a:lstStyle/>
          <a:p>
            <a:pPr algn="ctr" defTabSz="914217"/>
            <a:r>
              <a:rPr lang="en-US" sz="3000" b="1" dirty="0">
                <a:solidFill>
                  <a:srgbClr val="000000"/>
                </a:solidFill>
                <a:latin typeface="Poppins" pitchFamily="2" charset="77"/>
                <a:cs typeface="Poppins" pitchFamily="2" charset="77"/>
              </a:rPr>
              <a:t>PROJECT FLOW CHART</a:t>
            </a:r>
          </a:p>
        </p:txBody>
      </p:sp>
      <p:sp>
        <p:nvSpPr>
          <p:cNvPr id="9" name="Freeform 6">
            <a:extLst>
              <a:ext uri="{FF2B5EF4-FFF2-40B4-BE49-F238E27FC236}">
                <a16:creationId xmlns:a16="http://schemas.microsoft.com/office/drawing/2014/main" id="{64D7545F-22BF-2947-B078-37D221B47BF8}"/>
              </a:ext>
            </a:extLst>
          </p:cNvPr>
          <p:cNvSpPr>
            <a:spLocks noChangeArrowheads="1"/>
          </p:cNvSpPr>
          <p:nvPr/>
        </p:nvSpPr>
        <p:spPr bwMode="auto">
          <a:xfrm>
            <a:off x="2434098" y="4437991"/>
            <a:ext cx="282897" cy="281243"/>
          </a:xfrm>
          <a:custGeom>
            <a:avLst/>
            <a:gdLst>
              <a:gd name="T0" fmla="*/ 0 w 753"/>
              <a:gd name="T1" fmla="*/ 750 h 751"/>
              <a:gd name="T2" fmla="*/ 752 w 753"/>
              <a:gd name="T3" fmla="*/ 750 h 751"/>
              <a:gd name="T4" fmla="*/ 752 w 753"/>
              <a:gd name="T5" fmla="*/ 0 h 751"/>
              <a:gd name="T6" fmla="*/ 749 w 753"/>
              <a:gd name="T7" fmla="*/ 0 h 751"/>
              <a:gd name="T8" fmla="*/ 0 w 753"/>
              <a:gd name="T9" fmla="*/ 750 h 751"/>
            </a:gdLst>
            <a:ahLst/>
            <a:cxnLst>
              <a:cxn ang="0">
                <a:pos x="T0" y="T1"/>
              </a:cxn>
              <a:cxn ang="0">
                <a:pos x="T2" y="T3"/>
              </a:cxn>
              <a:cxn ang="0">
                <a:pos x="T4" y="T5"/>
              </a:cxn>
              <a:cxn ang="0">
                <a:pos x="T6" y="T7"/>
              </a:cxn>
              <a:cxn ang="0">
                <a:pos x="T8" y="T9"/>
              </a:cxn>
            </a:cxnLst>
            <a:rect l="0" t="0" r="r" b="b"/>
            <a:pathLst>
              <a:path w="753" h="751">
                <a:moveTo>
                  <a:pt x="0" y="750"/>
                </a:moveTo>
                <a:lnTo>
                  <a:pt x="752" y="750"/>
                </a:lnTo>
                <a:lnTo>
                  <a:pt x="752" y="0"/>
                </a:lnTo>
                <a:lnTo>
                  <a:pt x="749" y="0"/>
                </a:lnTo>
                <a:lnTo>
                  <a:pt x="0" y="750"/>
                </a:lnTo>
              </a:path>
            </a:pathLst>
          </a:custGeom>
          <a:solidFill>
            <a:schemeClr val="accent1"/>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10" name="Freeform 7">
            <a:extLst>
              <a:ext uri="{FF2B5EF4-FFF2-40B4-BE49-F238E27FC236}">
                <a16:creationId xmlns:a16="http://schemas.microsoft.com/office/drawing/2014/main" id="{23847005-3026-BF42-B5EC-7281925BF2B4}"/>
              </a:ext>
            </a:extLst>
          </p:cNvPr>
          <p:cNvSpPr>
            <a:spLocks noChangeArrowheads="1"/>
          </p:cNvSpPr>
          <p:nvPr/>
        </p:nvSpPr>
        <p:spPr bwMode="auto">
          <a:xfrm>
            <a:off x="4644200" y="3969804"/>
            <a:ext cx="282898" cy="281243"/>
          </a:xfrm>
          <a:custGeom>
            <a:avLst/>
            <a:gdLst>
              <a:gd name="T0" fmla="*/ 0 w 755"/>
              <a:gd name="T1" fmla="*/ 750 h 751"/>
              <a:gd name="T2" fmla="*/ 754 w 755"/>
              <a:gd name="T3" fmla="*/ 750 h 751"/>
              <a:gd name="T4" fmla="*/ 754 w 755"/>
              <a:gd name="T5" fmla="*/ 0 h 751"/>
              <a:gd name="T6" fmla="*/ 750 w 755"/>
              <a:gd name="T7" fmla="*/ 0 h 751"/>
              <a:gd name="T8" fmla="*/ 0 w 755"/>
              <a:gd name="T9" fmla="*/ 750 h 751"/>
            </a:gdLst>
            <a:ahLst/>
            <a:cxnLst>
              <a:cxn ang="0">
                <a:pos x="T0" y="T1"/>
              </a:cxn>
              <a:cxn ang="0">
                <a:pos x="T2" y="T3"/>
              </a:cxn>
              <a:cxn ang="0">
                <a:pos x="T4" y="T5"/>
              </a:cxn>
              <a:cxn ang="0">
                <a:pos x="T6" y="T7"/>
              </a:cxn>
              <a:cxn ang="0">
                <a:pos x="T8" y="T9"/>
              </a:cxn>
            </a:cxnLst>
            <a:rect l="0" t="0" r="r" b="b"/>
            <a:pathLst>
              <a:path w="755" h="751">
                <a:moveTo>
                  <a:pt x="0" y="750"/>
                </a:moveTo>
                <a:lnTo>
                  <a:pt x="754" y="750"/>
                </a:lnTo>
                <a:lnTo>
                  <a:pt x="754" y="0"/>
                </a:lnTo>
                <a:lnTo>
                  <a:pt x="750" y="0"/>
                </a:lnTo>
                <a:lnTo>
                  <a:pt x="0" y="750"/>
                </a:lnTo>
              </a:path>
            </a:pathLst>
          </a:custGeom>
          <a:solidFill>
            <a:schemeClr val="accent2"/>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11" name="Freeform 8">
            <a:extLst>
              <a:ext uri="{FF2B5EF4-FFF2-40B4-BE49-F238E27FC236}">
                <a16:creationId xmlns:a16="http://schemas.microsoft.com/office/drawing/2014/main" id="{802393B2-098D-CB45-A7D1-E4AA05A333D7}"/>
              </a:ext>
            </a:extLst>
          </p:cNvPr>
          <p:cNvSpPr>
            <a:spLocks noChangeArrowheads="1"/>
          </p:cNvSpPr>
          <p:nvPr/>
        </p:nvSpPr>
        <p:spPr bwMode="auto">
          <a:xfrm>
            <a:off x="6800972" y="3535533"/>
            <a:ext cx="282897" cy="281243"/>
          </a:xfrm>
          <a:custGeom>
            <a:avLst/>
            <a:gdLst>
              <a:gd name="T0" fmla="*/ 0 w 753"/>
              <a:gd name="T1" fmla="*/ 750 h 751"/>
              <a:gd name="T2" fmla="*/ 752 w 753"/>
              <a:gd name="T3" fmla="*/ 750 h 751"/>
              <a:gd name="T4" fmla="*/ 752 w 753"/>
              <a:gd name="T5" fmla="*/ 0 h 751"/>
              <a:gd name="T6" fmla="*/ 749 w 753"/>
              <a:gd name="T7" fmla="*/ 0 h 751"/>
              <a:gd name="T8" fmla="*/ 0 w 753"/>
              <a:gd name="T9" fmla="*/ 750 h 751"/>
            </a:gdLst>
            <a:ahLst/>
            <a:cxnLst>
              <a:cxn ang="0">
                <a:pos x="T0" y="T1"/>
              </a:cxn>
              <a:cxn ang="0">
                <a:pos x="T2" y="T3"/>
              </a:cxn>
              <a:cxn ang="0">
                <a:pos x="T4" y="T5"/>
              </a:cxn>
              <a:cxn ang="0">
                <a:pos x="T6" y="T7"/>
              </a:cxn>
              <a:cxn ang="0">
                <a:pos x="T8" y="T9"/>
              </a:cxn>
            </a:cxnLst>
            <a:rect l="0" t="0" r="r" b="b"/>
            <a:pathLst>
              <a:path w="753" h="751">
                <a:moveTo>
                  <a:pt x="0" y="750"/>
                </a:moveTo>
                <a:lnTo>
                  <a:pt x="752" y="750"/>
                </a:lnTo>
                <a:lnTo>
                  <a:pt x="752" y="0"/>
                </a:lnTo>
                <a:lnTo>
                  <a:pt x="749" y="0"/>
                </a:lnTo>
                <a:lnTo>
                  <a:pt x="0" y="750"/>
                </a:lnTo>
              </a:path>
            </a:pathLst>
          </a:custGeom>
          <a:solidFill>
            <a:schemeClr val="accent3"/>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78" name="Freeform 77">
            <a:extLst>
              <a:ext uri="{FF2B5EF4-FFF2-40B4-BE49-F238E27FC236}">
                <a16:creationId xmlns:a16="http://schemas.microsoft.com/office/drawing/2014/main" id="{0FEC22A9-525D-4E44-B7CC-2F16BF6166CA}"/>
              </a:ext>
            </a:extLst>
          </p:cNvPr>
          <p:cNvSpPr>
            <a:spLocks noChangeArrowheads="1"/>
          </p:cNvSpPr>
          <p:nvPr/>
        </p:nvSpPr>
        <p:spPr bwMode="auto">
          <a:xfrm>
            <a:off x="3451571" y="2590839"/>
            <a:ext cx="310330" cy="196978"/>
          </a:xfrm>
          <a:custGeom>
            <a:avLst/>
            <a:gdLst>
              <a:gd name="connsiteX0" fmla="*/ 408053 w 620659"/>
              <a:gd name="connsiteY0" fmla="*/ 0 h 393956"/>
              <a:gd name="connsiteX1" fmla="*/ 403544 w 620659"/>
              <a:gd name="connsiteY1" fmla="*/ 60159 h 393956"/>
              <a:gd name="connsiteX2" fmla="*/ 290070 w 620659"/>
              <a:gd name="connsiteY2" fmla="*/ 141373 h 393956"/>
              <a:gd name="connsiteX3" fmla="*/ 369751 w 620659"/>
              <a:gd name="connsiteY3" fmla="*/ 152477 h 393956"/>
              <a:gd name="connsiteX4" fmla="*/ 372034 w 620659"/>
              <a:gd name="connsiteY4" fmla="*/ 152509 h 393956"/>
              <a:gd name="connsiteX5" fmla="*/ 571766 w 620659"/>
              <a:gd name="connsiteY5" fmla="*/ 136109 h 393956"/>
              <a:gd name="connsiteX6" fmla="*/ 577036 w 620659"/>
              <a:gd name="connsiteY6" fmla="*/ 192508 h 393956"/>
              <a:gd name="connsiteX7" fmla="*/ 383978 w 620659"/>
              <a:gd name="connsiteY7" fmla="*/ 208361 h 393956"/>
              <a:gd name="connsiteX8" fmla="*/ 384005 w 620659"/>
              <a:gd name="connsiteY8" fmla="*/ 209417 h 393956"/>
              <a:gd name="connsiteX9" fmla="*/ 383837 w 620659"/>
              <a:gd name="connsiteY9" fmla="*/ 215064 h 393956"/>
              <a:gd name="connsiteX10" fmla="*/ 590715 w 620659"/>
              <a:gd name="connsiteY10" fmla="*/ 205889 h 393956"/>
              <a:gd name="connsiteX11" fmla="*/ 593716 w 620659"/>
              <a:gd name="connsiteY11" fmla="*/ 262672 h 393956"/>
              <a:gd name="connsiteX12" fmla="*/ 382070 w 620659"/>
              <a:gd name="connsiteY12" fmla="*/ 272745 h 393956"/>
              <a:gd name="connsiteX13" fmla="*/ 381393 w 620659"/>
              <a:gd name="connsiteY13" fmla="*/ 277934 h 393956"/>
              <a:gd name="connsiteX14" fmla="*/ 580287 w 620659"/>
              <a:gd name="connsiteY14" fmla="*/ 277934 h 393956"/>
              <a:gd name="connsiteX15" fmla="*/ 580287 w 620659"/>
              <a:gd name="connsiteY15" fmla="*/ 333444 h 393956"/>
              <a:gd name="connsiteX16" fmla="*/ 374150 w 620659"/>
              <a:gd name="connsiteY16" fmla="*/ 333444 h 393956"/>
              <a:gd name="connsiteX17" fmla="*/ 374048 w 620659"/>
              <a:gd name="connsiteY17" fmla="*/ 334223 h 393956"/>
              <a:gd name="connsiteX18" fmla="*/ 372905 w 620659"/>
              <a:gd name="connsiteY18" fmla="*/ 337820 h 393956"/>
              <a:gd name="connsiteX19" fmla="*/ 527826 w 620659"/>
              <a:gd name="connsiteY19" fmla="*/ 339683 h 393956"/>
              <a:gd name="connsiteX20" fmla="*/ 527826 w 620659"/>
              <a:gd name="connsiteY20" fmla="*/ 385665 h 393956"/>
              <a:gd name="connsiteX21" fmla="*/ 358134 w 620659"/>
              <a:gd name="connsiteY21" fmla="*/ 384306 h 393956"/>
              <a:gd name="connsiteX22" fmla="*/ 356952 w 620659"/>
              <a:gd name="connsiteY22" fmla="*/ 388026 h 393956"/>
              <a:gd name="connsiteX23" fmla="*/ 130757 w 620659"/>
              <a:gd name="connsiteY23" fmla="*/ 360954 h 393956"/>
              <a:gd name="connsiteX24" fmla="*/ 0 w 620659"/>
              <a:gd name="connsiteY24" fmla="*/ 360954 h 393956"/>
              <a:gd name="connsiteX25" fmla="*/ 12775 w 620659"/>
              <a:gd name="connsiteY25" fmla="*/ 170701 h 393956"/>
              <a:gd name="connsiteX26" fmla="*/ 136017 w 620659"/>
              <a:gd name="connsiteY26" fmla="*/ 157917 h 393956"/>
              <a:gd name="connsiteX27" fmla="*/ 350189 w 620659"/>
              <a:gd name="connsiteY27" fmla="*/ 30079 h 393956"/>
              <a:gd name="connsiteX28" fmla="*/ 408053 w 620659"/>
              <a:gd name="connsiteY28" fmla="*/ 0 h 39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20659" h="393956">
                <a:moveTo>
                  <a:pt x="408053" y="0"/>
                </a:moveTo>
                <a:cubicBezTo>
                  <a:pt x="408053" y="0"/>
                  <a:pt x="442621" y="27823"/>
                  <a:pt x="403544" y="60159"/>
                </a:cubicBezTo>
                <a:cubicBezTo>
                  <a:pt x="365970" y="93246"/>
                  <a:pt x="267526" y="120318"/>
                  <a:pt x="290070" y="141373"/>
                </a:cubicBezTo>
                <a:cubicBezTo>
                  <a:pt x="299088" y="149833"/>
                  <a:pt x="346573" y="151948"/>
                  <a:pt x="369751" y="152477"/>
                </a:cubicBezTo>
                <a:lnTo>
                  <a:pt x="372034" y="152509"/>
                </a:lnTo>
                <a:lnTo>
                  <a:pt x="571766" y="136109"/>
                </a:lnTo>
                <a:cubicBezTo>
                  <a:pt x="609403" y="132349"/>
                  <a:pt x="614672" y="189500"/>
                  <a:pt x="577036" y="192508"/>
                </a:cubicBezTo>
                <a:lnTo>
                  <a:pt x="383978" y="208361"/>
                </a:lnTo>
                <a:lnTo>
                  <a:pt x="384005" y="209417"/>
                </a:lnTo>
                <a:lnTo>
                  <a:pt x="383837" y="215064"/>
                </a:lnTo>
                <a:lnTo>
                  <a:pt x="590715" y="205889"/>
                </a:lnTo>
                <a:cubicBezTo>
                  <a:pt x="628970" y="205142"/>
                  <a:pt x="631220" y="261178"/>
                  <a:pt x="593716" y="262672"/>
                </a:cubicBezTo>
                <a:lnTo>
                  <a:pt x="382070" y="272745"/>
                </a:lnTo>
                <a:lnTo>
                  <a:pt x="381393" y="277934"/>
                </a:lnTo>
                <a:lnTo>
                  <a:pt x="580287" y="277934"/>
                </a:lnTo>
                <a:cubicBezTo>
                  <a:pt x="617981" y="277934"/>
                  <a:pt x="617981" y="333444"/>
                  <a:pt x="580287" y="333444"/>
                </a:cubicBezTo>
                <a:lnTo>
                  <a:pt x="374150" y="333444"/>
                </a:lnTo>
                <a:lnTo>
                  <a:pt x="374048" y="334223"/>
                </a:lnTo>
                <a:lnTo>
                  <a:pt x="372905" y="337820"/>
                </a:lnTo>
                <a:lnTo>
                  <a:pt x="527826" y="339683"/>
                </a:lnTo>
                <a:cubicBezTo>
                  <a:pt x="558432" y="339683"/>
                  <a:pt x="557685" y="386395"/>
                  <a:pt x="527826" y="385665"/>
                </a:cubicBezTo>
                <a:lnTo>
                  <a:pt x="358134" y="384306"/>
                </a:lnTo>
                <a:lnTo>
                  <a:pt x="356952" y="388026"/>
                </a:lnTo>
                <a:cubicBezTo>
                  <a:pt x="356952" y="388026"/>
                  <a:pt x="141278" y="412841"/>
                  <a:pt x="130757" y="360954"/>
                </a:cubicBezTo>
                <a:cubicBezTo>
                  <a:pt x="97692" y="360954"/>
                  <a:pt x="21793" y="360954"/>
                  <a:pt x="0" y="360954"/>
                </a:cubicBezTo>
                <a:lnTo>
                  <a:pt x="12775" y="170701"/>
                </a:lnTo>
                <a:cubicBezTo>
                  <a:pt x="59367" y="166189"/>
                  <a:pt x="99946" y="163181"/>
                  <a:pt x="136017" y="157917"/>
                </a:cubicBezTo>
                <a:cubicBezTo>
                  <a:pt x="168331" y="72191"/>
                  <a:pt x="284810" y="64671"/>
                  <a:pt x="350189" y="30079"/>
                </a:cubicBezTo>
                <a:cubicBezTo>
                  <a:pt x="382503" y="14288"/>
                  <a:pt x="408053" y="0"/>
                  <a:pt x="408053" y="0"/>
                </a:cubicBezTo>
                <a:close/>
              </a:path>
            </a:pathLst>
          </a:custGeom>
          <a:solidFill>
            <a:srgbClr val="F49D5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chor="ctr">
            <a:noAutofit/>
          </a:bodyPr>
          <a:lstStyle/>
          <a:p>
            <a:pPr defTabSz="914217"/>
            <a:endParaRPr lang="en-US" sz="3266" dirty="0">
              <a:solidFill>
                <a:srgbClr val="7F7F7F"/>
              </a:solidFill>
              <a:latin typeface="Lato Light" panose="020F0502020204030203" pitchFamily="34" charset="0"/>
            </a:endParaRPr>
          </a:p>
        </p:txBody>
      </p:sp>
      <p:sp>
        <p:nvSpPr>
          <p:cNvPr id="18" name="Freeform 15">
            <a:extLst>
              <a:ext uri="{FF2B5EF4-FFF2-40B4-BE49-F238E27FC236}">
                <a16:creationId xmlns:a16="http://schemas.microsoft.com/office/drawing/2014/main" id="{87A6F767-78A0-264E-B33F-6285E7BBCEC9}"/>
              </a:ext>
            </a:extLst>
          </p:cNvPr>
          <p:cNvSpPr>
            <a:spLocks noChangeArrowheads="1"/>
          </p:cNvSpPr>
          <p:nvPr/>
        </p:nvSpPr>
        <p:spPr bwMode="auto">
          <a:xfrm>
            <a:off x="2832836" y="2336066"/>
            <a:ext cx="696490" cy="602190"/>
          </a:xfrm>
          <a:custGeom>
            <a:avLst/>
            <a:gdLst>
              <a:gd name="T0" fmla="*/ 283 w 1858"/>
              <a:gd name="T1" fmla="*/ 0 h 1605"/>
              <a:gd name="T2" fmla="*/ 753 w 1858"/>
              <a:gd name="T3" fmla="*/ 991 h 1605"/>
              <a:gd name="T4" fmla="*/ 1779 w 1858"/>
              <a:gd name="T5" fmla="*/ 805 h 1605"/>
              <a:gd name="T6" fmla="*/ 1857 w 1858"/>
              <a:gd name="T7" fmla="*/ 1258 h 1605"/>
              <a:gd name="T8" fmla="*/ 461 w 1858"/>
              <a:gd name="T9" fmla="*/ 1604 h 1605"/>
              <a:gd name="T10" fmla="*/ 0 w 1858"/>
              <a:gd name="T11" fmla="*/ 752 h 1605"/>
              <a:gd name="T12" fmla="*/ 283 w 1858"/>
              <a:gd name="T13" fmla="*/ 0 h 1605"/>
            </a:gdLst>
            <a:ahLst/>
            <a:cxnLst>
              <a:cxn ang="0">
                <a:pos x="T0" y="T1"/>
              </a:cxn>
              <a:cxn ang="0">
                <a:pos x="T2" y="T3"/>
              </a:cxn>
              <a:cxn ang="0">
                <a:pos x="T4" y="T5"/>
              </a:cxn>
              <a:cxn ang="0">
                <a:pos x="T6" y="T7"/>
              </a:cxn>
              <a:cxn ang="0">
                <a:pos x="T8" y="T9"/>
              </a:cxn>
              <a:cxn ang="0">
                <a:pos x="T10" y="T11"/>
              </a:cxn>
              <a:cxn ang="0">
                <a:pos x="T12" y="T13"/>
              </a:cxn>
            </a:cxnLst>
            <a:rect l="0" t="0" r="r" b="b"/>
            <a:pathLst>
              <a:path w="1858" h="1605">
                <a:moveTo>
                  <a:pt x="283" y="0"/>
                </a:moveTo>
                <a:lnTo>
                  <a:pt x="753" y="991"/>
                </a:lnTo>
                <a:lnTo>
                  <a:pt x="1779" y="805"/>
                </a:lnTo>
                <a:lnTo>
                  <a:pt x="1857" y="1258"/>
                </a:lnTo>
                <a:lnTo>
                  <a:pt x="461" y="1604"/>
                </a:lnTo>
                <a:lnTo>
                  <a:pt x="0" y="752"/>
                </a:lnTo>
                <a:lnTo>
                  <a:pt x="283" y="0"/>
                </a:lnTo>
              </a:path>
            </a:pathLst>
          </a:custGeom>
          <a:solidFill>
            <a:schemeClr val="bg1">
              <a:lumMod val="9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19" name="Freeform 16">
            <a:extLst>
              <a:ext uri="{FF2B5EF4-FFF2-40B4-BE49-F238E27FC236}">
                <a16:creationId xmlns:a16="http://schemas.microsoft.com/office/drawing/2014/main" id="{4EB999CF-6E2B-0446-82A7-52C3407AF386}"/>
              </a:ext>
            </a:extLst>
          </p:cNvPr>
          <p:cNvSpPr>
            <a:spLocks noChangeArrowheads="1"/>
          </p:cNvSpPr>
          <p:nvPr/>
        </p:nvSpPr>
        <p:spPr bwMode="auto">
          <a:xfrm>
            <a:off x="1057697" y="2632198"/>
            <a:ext cx="653476" cy="726267"/>
          </a:xfrm>
          <a:custGeom>
            <a:avLst/>
            <a:gdLst>
              <a:gd name="T0" fmla="*/ 1740 w 1741"/>
              <a:gd name="T1" fmla="*/ 1467 h 1936"/>
              <a:gd name="T2" fmla="*/ 1166 w 1741"/>
              <a:gd name="T3" fmla="*/ 1906 h 1936"/>
              <a:gd name="T4" fmla="*/ 1166 w 1741"/>
              <a:gd name="T5" fmla="*/ 1906 h 1936"/>
              <a:gd name="T6" fmla="*/ 1049 w 1741"/>
              <a:gd name="T7" fmla="*/ 1890 h 1936"/>
              <a:gd name="T8" fmla="*/ 29 w 1741"/>
              <a:gd name="T9" fmla="*/ 557 h 1936"/>
              <a:gd name="T10" fmla="*/ 29 w 1741"/>
              <a:gd name="T11" fmla="*/ 557 h 1936"/>
              <a:gd name="T12" fmla="*/ 45 w 1741"/>
              <a:gd name="T13" fmla="*/ 439 h 1936"/>
              <a:gd name="T14" fmla="*/ 619 w 1741"/>
              <a:gd name="T15" fmla="*/ 0 h 1936"/>
              <a:gd name="T16" fmla="*/ 619 w 1741"/>
              <a:gd name="T17" fmla="*/ 0 h 1936"/>
              <a:gd name="T18" fmla="*/ 603 w 1741"/>
              <a:gd name="T19" fmla="*/ 119 h 1936"/>
              <a:gd name="T20" fmla="*/ 1621 w 1741"/>
              <a:gd name="T21" fmla="*/ 1452 h 1936"/>
              <a:gd name="T22" fmla="*/ 1621 w 1741"/>
              <a:gd name="T23" fmla="*/ 1452 h 1936"/>
              <a:gd name="T24" fmla="*/ 1740 w 1741"/>
              <a:gd name="T25" fmla="*/ 1467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1" h="1936">
                <a:moveTo>
                  <a:pt x="1740" y="1467"/>
                </a:moveTo>
                <a:lnTo>
                  <a:pt x="1166" y="1906"/>
                </a:lnTo>
                <a:lnTo>
                  <a:pt x="1166" y="1906"/>
                </a:lnTo>
                <a:cubicBezTo>
                  <a:pt x="1130" y="1935"/>
                  <a:pt x="1076" y="1928"/>
                  <a:pt x="1049" y="1890"/>
                </a:cubicBezTo>
                <a:lnTo>
                  <a:pt x="29" y="557"/>
                </a:lnTo>
                <a:lnTo>
                  <a:pt x="29" y="557"/>
                </a:lnTo>
                <a:cubicBezTo>
                  <a:pt x="0" y="520"/>
                  <a:pt x="8" y="468"/>
                  <a:pt x="45" y="439"/>
                </a:cubicBezTo>
                <a:lnTo>
                  <a:pt x="619" y="0"/>
                </a:lnTo>
                <a:lnTo>
                  <a:pt x="619" y="0"/>
                </a:lnTo>
                <a:cubicBezTo>
                  <a:pt x="582" y="29"/>
                  <a:pt x="574" y="82"/>
                  <a:pt x="603" y="119"/>
                </a:cubicBezTo>
                <a:lnTo>
                  <a:pt x="1621" y="1452"/>
                </a:lnTo>
                <a:lnTo>
                  <a:pt x="1621" y="1452"/>
                </a:lnTo>
                <a:cubicBezTo>
                  <a:pt x="1650" y="1489"/>
                  <a:pt x="1703" y="1496"/>
                  <a:pt x="1740" y="1467"/>
                </a:cubicBezTo>
              </a:path>
            </a:pathLst>
          </a:custGeom>
          <a:solidFill>
            <a:srgbClr val="282828"/>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914217"/>
            <a:endParaRPr lang="en-US" sz="3266" dirty="0">
              <a:solidFill>
                <a:srgbClr val="7F7F7F"/>
              </a:solidFill>
              <a:latin typeface="Lato Light" panose="020F0502020204030203" pitchFamily="34" charset="0"/>
            </a:endParaRPr>
          </a:p>
        </p:txBody>
      </p:sp>
      <p:sp>
        <p:nvSpPr>
          <p:cNvPr id="79" name="Freeform 78">
            <a:extLst>
              <a:ext uri="{FF2B5EF4-FFF2-40B4-BE49-F238E27FC236}">
                <a16:creationId xmlns:a16="http://schemas.microsoft.com/office/drawing/2014/main" id="{A3C44A60-DF3A-674C-AF28-CF10825672CE}"/>
              </a:ext>
            </a:extLst>
          </p:cNvPr>
          <p:cNvSpPr>
            <a:spLocks noChangeArrowheads="1"/>
          </p:cNvSpPr>
          <p:nvPr/>
        </p:nvSpPr>
        <p:spPr bwMode="auto">
          <a:xfrm>
            <a:off x="1277052" y="2499073"/>
            <a:ext cx="609926" cy="689430"/>
          </a:xfrm>
          <a:custGeom>
            <a:avLst/>
            <a:gdLst>
              <a:gd name="connsiteX0" fmla="*/ 827635 w 1219852"/>
              <a:gd name="connsiteY0" fmla="*/ 347519 h 1378859"/>
              <a:gd name="connsiteX1" fmla="*/ 811843 w 1219852"/>
              <a:gd name="connsiteY1" fmla="*/ 351753 h 1378859"/>
              <a:gd name="connsiteX2" fmla="*/ 736429 w 1219852"/>
              <a:gd name="connsiteY2" fmla="*/ 409315 h 1378859"/>
              <a:gd name="connsiteX3" fmla="*/ 914342 w 1219852"/>
              <a:gd name="connsiteY3" fmla="*/ 642867 h 1378859"/>
              <a:gd name="connsiteX4" fmla="*/ 990065 w 1219852"/>
              <a:gd name="connsiteY4" fmla="*/ 585069 h 1378859"/>
              <a:gd name="connsiteX5" fmla="*/ 994577 w 1219852"/>
              <a:gd name="connsiteY5" fmla="*/ 554964 h 1378859"/>
              <a:gd name="connsiteX6" fmla="*/ 841171 w 1219852"/>
              <a:gd name="connsiteY6" fmla="*/ 356269 h 1378859"/>
              <a:gd name="connsiteX7" fmla="*/ 827635 w 1219852"/>
              <a:gd name="connsiteY7" fmla="*/ 347519 h 1378859"/>
              <a:gd name="connsiteX8" fmla="*/ 400856 w 1219852"/>
              <a:gd name="connsiteY8" fmla="*/ 628 h 1378859"/>
              <a:gd name="connsiteX9" fmla="*/ 443392 w 1219852"/>
              <a:gd name="connsiteY9" fmla="*/ 24637 h 1378859"/>
              <a:gd name="connsiteX10" fmla="*/ 693116 w 1219852"/>
              <a:gd name="connsiteY10" fmla="*/ 352458 h 1378859"/>
              <a:gd name="connsiteX11" fmla="*/ 768980 w 1219852"/>
              <a:gd name="connsiteY11" fmla="*/ 294553 h 1378859"/>
              <a:gd name="connsiteX12" fmla="*/ 899074 w 1219852"/>
              <a:gd name="connsiteY12" fmla="*/ 311863 h 1378859"/>
              <a:gd name="connsiteX13" fmla="*/ 1052480 w 1219852"/>
              <a:gd name="connsiteY13" fmla="*/ 511311 h 1378859"/>
              <a:gd name="connsiteX14" fmla="*/ 1034432 w 1219852"/>
              <a:gd name="connsiteY14" fmla="*/ 643022 h 1378859"/>
              <a:gd name="connsiteX15" fmla="*/ 958570 w 1219852"/>
              <a:gd name="connsiteY15" fmla="*/ 700926 h 1378859"/>
              <a:gd name="connsiteX16" fmla="*/ 1206410 w 1219852"/>
              <a:gd name="connsiteY16" fmla="*/ 1026273 h 1378859"/>
              <a:gd name="connsiteX17" fmla="*/ 1195167 w 1219852"/>
              <a:gd name="connsiteY17" fmla="*/ 1113307 h 1378859"/>
              <a:gd name="connsiteX18" fmla="*/ 865376 w 1219852"/>
              <a:gd name="connsiteY18" fmla="*/ 1365404 h 1378859"/>
              <a:gd name="connsiteX19" fmla="*/ 776182 w 1219852"/>
              <a:gd name="connsiteY19" fmla="*/ 1354149 h 1378859"/>
              <a:gd name="connsiteX20" fmla="*/ 13163 w 1219852"/>
              <a:gd name="connsiteY20" fmla="*/ 354015 h 1378859"/>
              <a:gd name="connsiteX21" fmla="*/ 25156 w 1219852"/>
              <a:gd name="connsiteY21" fmla="*/ 264730 h 1378859"/>
              <a:gd name="connsiteX22" fmla="*/ 354947 w 1219852"/>
              <a:gd name="connsiteY22" fmla="*/ 12633 h 1378859"/>
              <a:gd name="connsiteX23" fmla="*/ 400856 w 1219852"/>
              <a:gd name="connsiteY23" fmla="*/ 628 h 137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852" h="1378859">
                <a:moveTo>
                  <a:pt x="827635" y="347519"/>
                </a:moveTo>
                <a:cubicBezTo>
                  <a:pt x="822183" y="346673"/>
                  <a:pt x="816355" y="347990"/>
                  <a:pt x="811843" y="351753"/>
                </a:cubicBezTo>
                <a:lnTo>
                  <a:pt x="736429" y="409315"/>
                </a:lnTo>
                <a:lnTo>
                  <a:pt x="914342" y="642867"/>
                </a:lnTo>
                <a:lnTo>
                  <a:pt x="990065" y="585069"/>
                </a:lnTo>
                <a:cubicBezTo>
                  <a:pt x="999840" y="579048"/>
                  <a:pt x="1001344" y="564748"/>
                  <a:pt x="994577" y="554964"/>
                </a:cubicBezTo>
                <a:lnTo>
                  <a:pt x="841171" y="356269"/>
                </a:lnTo>
                <a:cubicBezTo>
                  <a:pt x="838163" y="351377"/>
                  <a:pt x="833087" y="348366"/>
                  <a:pt x="827635" y="347519"/>
                </a:cubicBezTo>
                <a:close/>
                <a:moveTo>
                  <a:pt x="400856" y="628"/>
                </a:moveTo>
                <a:cubicBezTo>
                  <a:pt x="416971" y="2879"/>
                  <a:pt x="432524" y="11132"/>
                  <a:pt x="443392" y="24637"/>
                </a:cubicBezTo>
                <a:lnTo>
                  <a:pt x="693116" y="352458"/>
                </a:lnTo>
                <a:lnTo>
                  <a:pt x="768980" y="294553"/>
                </a:lnTo>
                <a:cubicBezTo>
                  <a:pt x="809587" y="262942"/>
                  <a:pt x="867491" y="271221"/>
                  <a:pt x="899074" y="311863"/>
                </a:cubicBezTo>
                <a:lnTo>
                  <a:pt x="1052480" y="511311"/>
                </a:lnTo>
                <a:cubicBezTo>
                  <a:pt x="1082559" y="553458"/>
                  <a:pt x="1075039" y="610658"/>
                  <a:pt x="1034432" y="643022"/>
                </a:cubicBezTo>
                <a:lnTo>
                  <a:pt x="958570" y="700926"/>
                </a:lnTo>
                <a:lnTo>
                  <a:pt x="1206410" y="1026273"/>
                </a:lnTo>
                <a:cubicBezTo>
                  <a:pt x="1228147" y="1052533"/>
                  <a:pt x="1222900" y="1093049"/>
                  <a:pt x="1195167" y="1113307"/>
                </a:cubicBezTo>
                <a:lnTo>
                  <a:pt x="865376" y="1365404"/>
                </a:lnTo>
                <a:cubicBezTo>
                  <a:pt x="837643" y="1387162"/>
                  <a:pt x="797918" y="1381910"/>
                  <a:pt x="776182" y="1354149"/>
                </a:cubicBezTo>
                <a:lnTo>
                  <a:pt x="13163" y="354015"/>
                </a:lnTo>
                <a:cubicBezTo>
                  <a:pt x="-8573" y="326254"/>
                  <a:pt x="-2577" y="286489"/>
                  <a:pt x="25156" y="264730"/>
                </a:cubicBezTo>
                <a:lnTo>
                  <a:pt x="354947" y="12633"/>
                </a:lnTo>
                <a:cubicBezTo>
                  <a:pt x="368064" y="2129"/>
                  <a:pt x="384741" y="-1623"/>
                  <a:pt x="400856" y="628"/>
                </a:cubicBezTo>
                <a:close/>
              </a:path>
            </a:pathLst>
          </a:custGeom>
          <a:solidFill>
            <a:srgbClr val="3A3A3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chor="ctr">
            <a:noAutofit/>
          </a:bodyPr>
          <a:lstStyle/>
          <a:p>
            <a:pPr defTabSz="914217"/>
            <a:endParaRPr lang="en-US" sz="3266" dirty="0">
              <a:solidFill>
                <a:srgbClr val="7F7F7F"/>
              </a:solidFill>
              <a:latin typeface="Lato Light" panose="020F0502020204030203" pitchFamily="34" charset="0"/>
            </a:endParaRPr>
          </a:p>
        </p:txBody>
      </p:sp>
      <p:sp>
        <p:nvSpPr>
          <p:cNvPr id="77" name="Freeform 76">
            <a:extLst>
              <a:ext uri="{FF2B5EF4-FFF2-40B4-BE49-F238E27FC236}">
                <a16:creationId xmlns:a16="http://schemas.microsoft.com/office/drawing/2014/main" id="{07A90548-360E-4A49-9CB6-CF10138E3065}"/>
              </a:ext>
            </a:extLst>
          </p:cNvPr>
          <p:cNvSpPr>
            <a:spLocks noChangeArrowheads="1"/>
          </p:cNvSpPr>
          <p:nvPr/>
        </p:nvSpPr>
        <p:spPr bwMode="auto">
          <a:xfrm>
            <a:off x="1662470" y="2407204"/>
            <a:ext cx="564493" cy="390774"/>
          </a:xfrm>
          <a:custGeom>
            <a:avLst/>
            <a:gdLst>
              <a:gd name="connsiteX0" fmla="*/ 869451 w 1128985"/>
              <a:gd name="connsiteY0" fmla="*/ 0 h 781547"/>
              <a:gd name="connsiteX1" fmla="*/ 1128985 w 1128985"/>
              <a:gd name="connsiteY1" fmla="*/ 139041 h 781547"/>
              <a:gd name="connsiteX2" fmla="*/ 373635 w 1128985"/>
              <a:gd name="connsiteY2" fmla="*/ 541882 h 781547"/>
              <a:gd name="connsiteX3" fmla="*/ 372915 w 1128985"/>
              <a:gd name="connsiteY3" fmla="*/ 540159 h 781547"/>
              <a:gd name="connsiteX4" fmla="*/ 370525 w 1128985"/>
              <a:gd name="connsiteY4" fmla="*/ 541496 h 781547"/>
              <a:gd name="connsiteX5" fmla="*/ 308363 w 1128985"/>
              <a:gd name="connsiteY5" fmla="*/ 760258 h 781547"/>
              <a:gd name="connsiteX6" fmla="*/ 268576 w 1128985"/>
              <a:gd name="connsiteY6" fmla="*/ 736766 h 781547"/>
              <a:gd name="connsiteX7" fmla="*/ 260481 w 1128985"/>
              <a:gd name="connsiteY7" fmla="*/ 726745 h 781547"/>
              <a:gd name="connsiteX8" fmla="*/ 253821 w 1128985"/>
              <a:gd name="connsiteY8" fmla="*/ 732495 h 781547"/>
              <a:gd name="connsiteX9" fmla="*/ 178622 w 1128985"/>
              <a:gd name="connsiteY9" fmla="*/ 774827 h 781547"/>
              <a:gd name="connsiteX10" fmla="*/ 101002 w 1128985"/>
              <a:gd name="connsiteY10" fmla="*/ 716467 h 781547"/>
              <a:gd name="connsiteX11" fmla="*/ 101849 w 1128985"/>
              <a:gd name="connsiteY11" fmla="*/ 714699 h 781547"/>
              <a:gd name="connsiteX12" fmla="*/ 73316 w 1128985"/>
              <a:gd name="connsiteY12" fmla="*/ 690524 h 781547"/>
              <a:gd name="connsiteX13" fmla="*/ 67006 w 1128985"/>
              <a:gd name="connsiteY13" fmla="*/ 653281 h 781547"/>
              <a:gd name="connsiteX14" fmla="*/ 68249 w 1128985"/>
              <a:gd name="connsiteY14" fmla="*/ 650682 h 781547"/>
              <a:gd name="connsiteX15" fmla="*/ 41233 w 1128985"/>
              <a:gd name="connsiteY15" fmla="*/ 628118 h 781547"/>
              <a:gd name="connsiteX16" fmla="*/ 34504 w 1128985"/>
              <a:gd name="connsiteY16" fmla="*/ 590723 h 781547"/>
              <a:gd name="connsiteX17" fmla="*/ 35223 w 1128985"/>
              <a:gd name="connsiteY17" fmla="*/ 589185 h 781547"/>
              <a:gd name="connsiteX18" fmla="*/ 7701 w 1128985"/>
              <a:gd name="connsiteY18" fmla="*/ 566199 h 781547"/>
              <a:gd name="connsiteX19" fmla="*/ 27763 w 1128985"/>
              <a:gd name="connsiteY19" fmla="*/ 495873 h 781547"/>
              <a:gd name="connsiteX20" fmla="*/ 101664 w 1128985"/>
              <a:gd name="connsiteY20" fmla="*/ 455419 h 781547"/>
              <a:gd name="connsiteX21" fmla="*/ 112337 w 1128985"/>
              <a:gd name="connsiteY21" fmla="*/ 451846 h 781547"/>
              <a:gd name="connsiteX22" fmla="*/ 110643 w 1128985"/>
              <a:gd name="connsiteY22" fmla="*/ 448278 h 781547"/>
              <a:gd name="connsiteX23" fmla="*/ 305011 w 1128985"/>
              <a:gd name="connsiteY23" fmla="*/ 340504 h 78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128985" h="781547">
                <a:moveTo>
                  <a:pt x="869451" y="0"/>
                </a:moveTo>
                <a:lnTo>
                  <a:pt x="1128985" y="139041"/>
                </a:lnTo>
                <a:lnTo>
                  <a:pt x="373635" y="541882"/>
                </a:lnTo>
                <a:lnTo>
                  <a:pt x="372915" y="540159"/>
                </a:lnTo>
                <a:lnTo>
                  <a:pt x="370525" y="541496"/>
                </a:lnTo>
                <a:cubicBezTo>
                  <a:pt x="497845" y="675309"/>
                  <a:pt x="336074" y="744471"/>
                  <a:pt x="308363" y="760258"/>
                </a:cubicBezTo>
                <a:cubicBezTo>
                  <a:pt x="308363" y="760258"/>
                  <a:pt x="285520" y="750109"/>
                  <a:pt x="268576" y="736766"/>
                </a:cubicBezTo>
                <a:lnTo>
                  <a:pt x="260481" y="726745"/>
                </a:lnTo>
                <a:lnTo>
                  <a:pt x="253821" y="732495"/>
                </a:lnTo>
                <a:lnTo>
                  <a:pt x="178622" y="774827"/>
                </a:lnTo>
                <a:cubicBezTo>
                  <a:pt x="135194" y="798639"/>
                  <a:pt x="92613" y="754417"/>
                  <a:pt x="101002" y="716467"/>
                </a:cubicBezTo>
                <a:lnTo>
                  <a:pt x="101849" y="714699"/>
                </a:lnTo>
                <a:lnTo>
                  <a:pt x="73316" y="690524"/>
                </a:lnTo>
                <a:cubicBezTo>
                  <a:pt x="66831" y="679275"/>
                  <a:pt x="64148" y="665931"/>
                  <a:pt x="67006" y="653281"/>
                </a:cubicBezTo>
                <a:lnTo>
                  <a:pt x="68249" y="650682"/>
                </a:lnTo>
                <a:lnTo>
                  <a:pt x="41233" y="628118"/>
                </a:lnTo>
                <a:cubicBezTo>
                  <a:pt x="34586" y="616874"/>
                  <a:pt x="31734" y="603503"/>
                  <a:pt x="34504" y="590723"/>
                </a:cubicBezTo>
                <a:lnTo>
                  <a:pt x="35223" y="589185"/>
                </a:lnTo>
                <a:lnTo>
                  <a:pt x="7701" y="566199"/>
                </a:lnTo>
                <a:cubicBezTo>
                  <a:pt x="-5456" y="544006"/>
                  <a:pt x="-3590" y="513478"/>
                  <a:pt x="27763" y="495873"/>
                </a:cubicBezTo>
                <a:lnTo>
                  <a:pt x="101664" y="455419"/>
                </a:lnTo>
                <a:lnTo>
                  <a:pt x="112337" y="451846"/>
                </a:lnTo>
                <a:lnTo>
                  <a:pt x="110643" y="448278"/>
                </a:lnTo>
                <a:lnTo>
                  <a:pt x="305011" y="340504"/>
                </a:lnTo>
                <a:close/>
              </a:path>
            </a:pathLst>
          </a:custGeom>
          <a:solidFill>
            <a:srgbClr val="F49D5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nchor="ctr">
            <a:noAutofit/>
          </a:bodyPr>
          <a:lstStyle/>
          <a:p>
            <a:pPr defTabSz="914217"/>
            <a:endParaRPr lang="en-US" sz="3266" dirty="0">
              <a:solidFill>
                <a:srgbClr val="7F7F7F"/>
              </a:solidFill>
              <a:latin typeface="Lato Light" panose="020F0502020204030203" pitchFamily="34" charset="0"/>
            </a:endParaRPr>
          </a:p>
        </p:txBody>
      </p:sp>
      <p:sp>
        <p:nvSpPr>
          <p:cNvPr id="24" name="Freeform 21">
            <a:extLst>
              <a:ext uri="{FF2B5EF4-FFF2-40B4-BE49-F238E27FC236}">
                <a16:creationId xmlns:a16="http://schemas.microsoft.com/office/drawing/2014/main" id="{6CF7C3A1-C636-5243-A15E-D13D799D545D}"/>
              </a:ext>
            </a:extLst>
          </p:cNvPr>
          <p:cNvSpPr>
            <a:spLocks noChangeArrowheads="1"/>
          </p:cNvSpPr>
          <p:nvPr/>
        </p:nvSpPr>
        <p:spPr bwMode="auto">
          <a:xfrm>
            <a:off x="2185978" y="2178901"/>
            <a:ext cx="802369" cy="1043906"/>
          </a:xfrm>
          <a:custGeom>
            <a:avLst/>
            <a:gdLst>
              <a:gd name="T0" fmla="*/ 0 w 2138"/>
              <a:gd name="T1" fmla="*/ 2511 h 2783"/>
              <a:gd name="T2" fmla="*/ 0 w 2138"/>
              <a:gd name="T3" fmla="*/ 2511 h 2783"/>
              <a:gd name="T4" fmla="*/ 1037 w 2138"/>
              <a:gd name="T5" fmla="*/ 311 h 2783"/>
              <a:gd name="T6" fmla="*/ 1688 w 2138"/>
              <a:gd name="T7" fmla="*/ 0 h 2783"/>
              <a:gd name="T8" fmla="*/ 2137 w 2138"/>
              <a:gd name="T9" fmla="*/ 396 h 2783"/>
              <a:gd name="T10" fmla="*/ 2137 w 2138"/>
              <a:gd name="T11" fmla="*/ 396 h 2783"/>
              <a:gd name="T12" fmla="*/ 1916 w 2138"/>
              <a:gd name="T13" fmla="*/ 1261 h 2783"/>
              <a:gd name="T14" fmla="*/ 1181 w 2138"/>
              <a:gd name="T15" fmla="*/ 2782 h 2783"/>
              <a:gd name="T16" fmla="*/ 0 w 2138"/>
              <a:gd name="T17" fmla="*/ 2511 h 2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8" h="2783">
                <a:moveTo>
                  <a:pt x="0" y="2511"/>
                </a:moveTo>
                <a:lnTo>
                  <a:pt x="0" y="2511"/>
                </a:lnTo>
                <a:cubicBezTo>
                  <a:pt x="0" y="2511"/>
                  <a:pt x="778" y="571"/>
                  <a:pt x="1037" y="311"/>
                </a:cubicBezTo>
                <a:lnTo>
                  <a:pt x="1688" y="0"/>
                </a:lnTo>
                <a:lnTo>
                  <a:pt x="2137" y="396"/>
                </a:lnTo>
                <a:lnTo>
                  <a:pt x="2137" y="396"/>
                </a:lnTo>
                <a:cubicBezTo>
                  <a:pt x="2137" y="396"/>
                  <a:pt x="2011" y="1066"/>
                  <a:pt x="1916" y="1261"/>
                </a:cubicBezTo>
                <a:lnTo>
                  <a:pt x="1181" y="2782"/>
                </a:lnTo>
                <a:lnTo>
                  <a:pt x="0" y="2511"/>
                </a:lnTo>
              </a:path>
            </a:pathLst>
          </a:custGeom>
          <a:solidFill>
            <a:schemeClr val="bg1">
              <a:lumMod val="7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0" name="Freeform 27">
            <a:extLst>
              <a:ext uri="{FF2B5EF4-FFF2-40B4-BE49-F238E27FC236}">
                <a16:creationId xmlns:a16="http://schemas.microsoft.com/office/drawing/2014/main" id="{2EFCED14-40B9-C843-B8AB-3CC8CC380D57}"/>
              </a:ext>
            </a:extLst>
          </p:cNvPr>
          <p:cNvSpPr>
            <a:spLocks noChangeArrowheads="1"/>
          </p:cNvSpPr>
          <p:nvPr/>
        </p:nvSpPr>
        <p:spPr bwMode="auto">
          <a:xfrm>
            <a:off x="2796440" y="1591601"/>
            <a:ext cx="580685" cy="792443"/>
          </a:xfrm>
          <a:custGeom>
            <a:avLst/>
            <a:gdLst>
              <a:gd name="T0" fmla="*/ 6 w 1549"/>
              <a:gd name="T1" fmla="*/ 889 h 2112"/>
              <a:gd name="T2" fmla="*/ 6 w 1549"/>
              <a:gd name="T3" fmla="*/ 889 h 2112"/>
              <a:gd name="T4" fmla="*/ 137 w 1549"/>
              <a:gd name="T5" fmla="*/ 1347 h 2112"/>
              <a:gd name="T6" fmla="*/ 137 w 1549"/>
              <a:gd name="T7" fmla="*/ 1347 h 2112"/>
              <a:gd name="T8" fmla="*/ 64 w 1549"/>
              <a:gd name="T9" fmla="*/ 1562 h 2112"/>
              <a:gd name="T10" fmla="*/ 480 w 1549"/>
              <a:gd name="T11" fmla="*/ 2111 h 2112"/>
              <a:gd name="T12" fmla="*/ 618 w 1549"/>
              <a:gd name="T13" fmla="*/ 1707 h 2112"/>
              <a:gd name="T14" fmla="*/ 618 w 1549"/>
              <a:gd name="T15" fmla="*/ 1707 h 2112"/>
              <a:gd name="T16" fmla="*/ 799 w 1549"/>
              <a:gd name="T17" fmla="*/ 1819 h 2112"/>
              <a:gd name="T18" fmla="*/ 799 w 1549"/>
              <a:gd name="T19" fmla="*/ 1819 h 2112"/>
              <a:gd name="T20" fmla="*/ 996 w 1549"/>
              <a:gd name="T21" fmla="*/ 1811 h 2112"/>
              <a:gd name="T22" fmla="*/ 996 w 1549"/>
              <a:gd name="T23" fmla="*/ 1811 h 2112"/>
              <a:gd name="T24" fmla="*/ 1138 w 1549"/>
              <a:gd name="T25" fmla="*/ 1444 h 2112"/>
              <a:gd name="T26" fmla="*/ 1138 w 1549"/>
              <a:gd name="T27" fmla="*/ 1444 h 2112"/>
              <a:gd name="T28" fmla="*/ 1181 w 1549"/>
              <a:gd name="T29" fmla="*/ 1213 h 2112"/>
              <a:gd name="T30" fmla="*/ 1181 w 1549"/>
              <a:gd name="T31" fmla="*/ 1213 h 2112"/>
              <a:gd name="T32" fmla="*/ 6 w 1549"/>
              <a:gd name="T33" fmla="*/ 889 h 2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49" h="2112">
                <a:moveTo>
                  <a:pt x="6" y="889"/>
                </a:moveTo>
                <a:lnTo>
                  <a:pt x="6" y="889"/>
                </a:lnTo>
                <a:cubicBezTo>
                  <a:pt x="7" y="1108"/>
                  <a:pt x="138" y="1283"/>
                  <a:pt x="137" y="1347"/>
                </a:cubicBezTo>
                <a:lnTo>
                  <a:pt x="137" y="1347"/>
                </a:lnTo>
                <a:cubicBezTo>
                  <a:pt x="135" y="1386"/>
                  <a:pt x="64" y="1562"/>
                  <a:pt x="64" y="1562"/>
                </a:cubicBezTo>
                <a:lnTo>
                  <a:pt x="480" y="2111"/>
                </a:lnTo>
                <a:lnTo>
                  <a:pt x="618" y="1707"/>
                </a:lnTo>
                <a:lnTo>
                  <a:pt x="618" y="1707"/>
                </a:lnTo>
                <a:cubicBezTo>
                  <a:pt x="618" y="1707"/>
                  <a:pt x="715" y="1790"/>
                  <a:pt x="799" y="1819"/>
                </a:cubicBezTo>
                <a:lnTo>
                  <a:pt x="799" y="1819"/>
                </a:lnTo>
                <a:cubicBezTo>
                  <a:pt x="799" y="1819"/>
                  <a:pt x="944" y="1887"/>
                  <a:pt x="996" y="1811"/>
                </a:cubicBezTo>
                <a:lnTo>
                  <a:pt x="996" y="1811"/>
                </a:lnTo>
                <a:cubicBezTo>
                  <a:pt x="1064" y="1589"/>
                  <a:pt x="1084" y="1565"/>
                  <a:pt x="1138" y="1444"/>
                </a:cubicBezTo>
                <a:lnTo>
                  <a:pt x="1138" y="1444"/>
                </a:lnTo>
                <a:cubicBezTo>
                  <a:pt x="1259" y="1427"/>
                  <a:pt x="1293" y="1359"/>
                  <a:pt x="1181" y="1213"/>
                </a:cubicBezTo>
                <a:lnTo>
                  <a:pt x="1181" y="1213"/>
                </a:lnTo>
                <a:cubicBezTo>
                  <a:pt x="1548" y="238"/>
                  <a:pt x="0" y="0"/>
                  <a:pt x="6" y="889"/>
                </a:cubicBezTo>
              </a:path>
            </a:pathLst>
          </a:custGeom>
          <a:solidFill>
            <a:srgbClr val="F49D5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1" name="Freeform 28">
            <a:extLst>
              <a:ext uri="{FF2B5EF4-FFF2-40B4-BE49-F238E27FC236}">
                <a16:creationId xmlns:a16="http://schemas.microsoft.com/office/drawing/2014/main" id="{69B6EA06-CA26-0549-B7F3-1C76FE6EDAB6}"/>
              </a:ext>
            </a:extLst>
          </p:cNvPr>
          <p:cNvSpPr>
            <a:spLocks noChangeArrowheads="1"/>
          </p:cNvSpPr>
          <p:nvPr/>
        </p:nvSpPr>
        <p:spPr bwMode="auto">
          <a:xfrm>
            <a:off x="1322397" y="3327034"/>
            <a:ext cx="1212653" cy="1088575"/>
          </a:xfrm>
          <a:custGeom>
            <a:avLst/>
            <a:gdLst>
              <a:gd name="T0" fmla="*/ 2265 w 3234"/>
              <a:gd name="T1" fmla="*/ 0 h 2903"/>
              <a:gd name="T2" fmla="*/ 2265 w 3234"/>
              <a:gd name="T3" fmla="*/ 0 h 2903"/>
              <a:gd name="T4" fmla="*/ 2010 w 3234"/>
              <a:gd name="T5" fmla="*/ 1351 h 2903"/>
              <a:gd name="T6" fmla="*/ 0 w 3234"/>
              <a:gd name="T7" fmla="*/ 2433 h 2903"/>
              <a:gd name="T8" fmla="*/ 145 w 3234"/>
              <a:gd name="T9" fmla="*/ 2902 h 2903"/>
              <a:gd name="T10" fmla="*/ 145 w 3234"/>
              <a:gd name="T11" fmla="*/ 2902 h 2903"/>
              <a:gd name="T12" fmla="*/ 2933 w 3234"/>
              <a:gd name="T13" fmla="*/ 1681 h 2903"/>
              <a:gd name="T14" fmla="*/ 3233 w 3234"/>
              <a:gd name="T15" fmla="*/ 265 h 2903"/>
              <a:gd name="T16" fmla="*/ 2265 w 3234"/>
              <a:gd name="T17" fmla="*/ 0 h 2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34" h="2903">
                <a:moveTo>
                  <a:pt x="2265" y="0"/>
                </a:moveTo>
                <a:lnTo>
                  <a:pt x="2265" y="0"/>
                </a:lnTo>
                <a:cubicBezTo>
                  <a:pt x="2288" y="50"/>
                  <a:pt x="2010" y="1351"/>
                  <a:pt x="2010" y="1351"/>
                </a:cubicBezTo>
                <a:lnTo>
                  <a:pt x="0" y="2433"/>
                </a:lnTo>
                <a:lnTo>
                  <a:pt x="145" y="2902"/>
                </a:lnTo>
                <a:lnTo>
                  <a:pt x="145" y="2902"/>
                </a:lnTo>
                <a:cubicBezTo>
                  <a:pt x="145" y="2902"/>
                  <a:pt x="2750" y="1882"/>
                  <a:pt x="2933" y="1681"/>
                </a:cubicBezTo>
                <a:lnTo>
                  <a:pt x="3233" y="265"/>
                </a:lnTo>
                <a:lnTo>
                  <a:pt x="2265" y="0"/>
                </a:lnTo>
              </a:path>
            </a:pathLst>
          </a:custGeom>
          <a:solidFill>
            <a:schemeClr val="bg1">
              <a:lumMod val="50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2" name="Freeform 29">
            <a:extLst>
              <a:ext uri="{FF2B5EF4-FFF2-40B4-BE49-F238E27FC236}">
                <a16:creationId xmlns:a16="http://schemas.microsoft.com/office/drawing/2014/main" id="{AEA338F3-C4F9-4242-84BB-4DC25A022536}"/>
              </a:ext>
            </a:extLst>
          </p:cNvPr>
          <p:cNvSpPr>
            <a:spLocks noChangeArrowheads="1"/>
          </p:cNvSpPr>
          <p:nvPr/>
        </p:nvSpPr>
        <p:spPr bwMode="auto">
          <a:xfrm>
            <a:off x="1989108" y="2221915"/>
            <a:ext cx="964498" cy="370579"/>
          </a:xfrm>
          <a:custGeom>
            <a:avLst/>
            <a:gdLst>
              <a:gd name="T0" fmla="*/ 0 w 2569"/>
              <a:gd name="T1" fmla="*/ 609 h 986"/>
              <a:gd name="T2" fmla="*/ 613 w 2569"/>
              <a:gd name="T3" fmla="*/ 171 h 986"/>
              <a:gd name="T4" fmla="*/ 613 w 2569"/>
              <a:gd name="T5" fmla="*/ 171 h 986"/>
              <a:gd name="T6" fmla="*/ 1461 w 2569"/>
              <a:gd name="T7" fmla="*/ 80 h 986"/>
              <a:gd name="T8" fmla="*/ 1461 w 2569"/>
              <a:gd name="T9" fmla="*/ 80 h 986"/>
              <a:gd name="T10" fmla="*/ 2171 w 2569"/>
              <a:gd name="T11" fmla="*/ 690 h 986"/>
              <a:gd name="T12" fmla="*/ 748 w 2569"/>
              <a:gd name="T13" fmla="*/ 708 h 986"/>
              <a:gd name="T14" fmla="*/ 211 w 2569"/>
              <a:gd name="T15" fmla="*/ 985 h 986"/>
              <a:gd name="T16" fmla="*/ 0 w 2569"/>
              <a:gd name="T17" fmla="*/ 609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69" h="986">
                <a:moveTo>
                  <a:pt x="0" y="609"/>
                </a:moveTo>
                <a:lnTo>
                  <a:pt x="613" y="171"/>
                </a:lnTo>
                <a:lnTo>
                  <a:pt x="613" y="171"/>
                </a:lnTo>
                <a:cubicBezTo>
                  <a:pt x="613" y="171"/>
                  <a:pt x="1046" y="110"/>
                  <a:pt x="1461" y="80"/>
                </a:cubicBezTo>
                <a:lnTo>
                  <a:pt x="1461" y="80"/>
                </a:lnTo>
                <a:cubicBezTo>
                  <a:pt x="2568" y="0"/>
                  <a:pt x="2360" y="688"/>
                  <a:pt x="2171" y="690"/>
                </a:cubicBezTo>
                <a:lnTo>
                  <a:pt x="748" y="708"/>
                </a:lnTo>
                <a:lnTo>
                  <a:pt x="211" y="985"/>
                </a:lnTo>
                <a:lnTo>
                  <a:pt x="0" y="609"/>
                </a:lnTo>
              </a:path>
            </a:pathLst>
          </a:custGeom>
          <a:solidFill>
            <a:schemeClr val="bg1">
              <a:lumMod val="9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3" name="Freeform 30">
            <a:extLst>
              <a:ext uri="{FF2B5EF4-FFF2-40B4-BE49-F238E27FC236}">
                <a16:creationId xmlns:a16="http://schemas.microsoft.com/office/drawing/2014/main" id="{4EBEB845-00FB-2C42-B90A-A5F9110DFD1A}"/>
              </a:ext>
            </a:extLst>
          </p:cNvPr>
          <p:cNvSpPr>
            <a:spLocks noChangeArrowheads="1"/>
          </p:cNvSpPr>
          <p:nvPr/>
        </p:nvSpPr>
        <p:spPr bwMode="auto">
          <a:xfrm>
            <a:off x="2743500" y="1659431"/>
            <a:ext cx="564141" cy="438407"/>
          </a:xfrm>
          <a:custGeom>
            <a:avLst/>
            <a:gdLst>
              <a:gd name="T0" fmla="*/ 1443 w 1503"/>
              <a:gd name="T1" fmla="*/ 766 h 1167"/>
              <a:gd name="T2" fmla="*/ 883 w 1503"/>
              <a:gd name="T3" fmla="*/ 649 h 1167"/>
              <a:gd name="T4" fmla="*/ 883 w 1503"/>
              <a:gd name="T5" fmla="*/ 649 h 1167"/>
              <a:gd name="T6" fmla="*/ 275 w 1503"/>
              <a:gd name="T7" fmla="*/ 1166 h 1167"/>
              <a:gd name="T8" fmla="*/ 275 w 1503"/>
              <a:gd name="T9" fmla="*/ 1166 h 1167"/>
              <a:gd name="T10" fmla="*/ 236 w 1503"/>
              <a:gd name="T11" fmla="*/ 380 h 1167"/>
              <a:gd name="T12" fmla="*/ 236 w 1503"/>
              <a:gd name="T13" fmla="*/ 380 h 1167"/>
              <a:gd name="T14" fmla="*/ 940 w 1503"/>
              <a:gd name="T15" fmla="*/ 101 h 1167"/>
              <a:gd name="T16" fmla="*/ 880 w 1503"/>
              <a:gd name="T17" fmla="*/ 171 h 1167"/>
              <a:gd name="T18" fmla="*/ 880 w 1503"/>
              <a:gd name="T19" fmla="*/ 171 h 1167"/>
              <a:gd name="T20" fmla="*/ 1176 w 1503"/>
              <a:gd name="T21" fmla="*/ 210 h 1167"/>
              <a:gd name="T22" fmla="*/ 1176 w 1503"/>
              <a:gd name="T23" fmla="*/ 210 h 1167"/>
              <a:gd name="T24" fmla="*/ 1443 w 1503"/>
              <a:gd name="T25" fmla="*/ 766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03" h="1167">
                <a:moveTo>
                  <a:pt x="1443" y="766"/>
                </a:moveTo>
                <a:lnTo>
                  <a:pt x="883" y="649"/>
                </a:lnTo>
                <a:lnTo>
                  <a:pt x="883" y="649"/>
                </a:lnTo>
                <a:cubicBezTo>
                  <a:pt x="883" y="649"/>
                  <a:pt x="678" y="971"/>
                  <a:pt x="275" y="1166"/>
                </a:cubicBezTo>
                <a:lnTo>
                  <a:pt x="275" y="1166"/>
                </a:lnTo>
                <a:cubicBezTo>
                  <a:pt x="275" y="1166"/>
                  <a:pt x="0" y="799"/>
                  <a:pt x="236" y="380"/>
                </a:cubicBezTo>
                <a:lnTo>
                  <a:pt x="236" y="380"/>
                </a:lnTo>
                <a:cubicBezTo>
                  <a:pt x="236" y="380"/>
                  <a:pt x="434" y="0"/>
                  <a:pt x="940" y="101"/>
                </a:cubicBezTo>
                <a:lnTo>
                  <a:pt x="880" y="171"/>
                </a:lnTo>
                <a:lnTo>
                  <a:pt x="880" y="171"/>
                </a:lnTo>
                <a:cubicBezTo>
                  <a:pt x="880" y="171"/>
                  <a:pt x="867" y="64"/>
                  <a:pt x="1176" y="210"/>
                </a:cubicBezTo>
                <a:lnTo>
                  <a:pt x="1176" y="210"/>
                </a:lnTo>
                <a:cubicBezTo>
                  <a:pt x="1176" y="210"/>
                  <a:pt x="1502" y="386"/>
                  <a:pt x="1443" y="766"/>
                </a:cubicBezTo>
              </a:path>
            </a:pathLst>
          </a:custGeom>
          <a:solidFill>
            <a:srgbClr val="3A3A3A"/>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4" name="Freeform 31">
            <a:extLst>
              <a:ext uri="{FF2B5EF4-FFF2-40B4-BE49-F238E27FC236}">
                <a16:creationId xmlns:a16="http://schemas.microsoft.com/office/drawing/2014/main" id="{4A31492C-1B4E-5F43-AE34-25C32DCFD241}"/>
              </a:ext>
            </a:extLst>
          </p:cNvPr>
          <p:cNvSpPr>
            <a:spLocks noChangeArrowheads="1"/>
          </p:cNvSpPr>
          <p:nvPr/>
        </p:nvSpPr>
        <p:spPr bwMode="auto">
          <a:xfrm>
            <a:off x="2899011" y="1940673"/>
            <a:ext cx="102571" cy="127386"/>
          </a:xfrm>
          <a:custGeom>
            <a:avLst/>
            <a:gdLst>
              <a:gd name="T0" fmla="*/ 273 w 274"/>
              <a:gd name="T1" fmla="*/ 140 h 340"/>
              <a:gd name="T2" fmla="*/ 273 w 274"/>
              <a:gd name="T3" fmla="*/ 140 h 340"/>
              <a:gd name="T4" fmla="*/ 135 w 274"/>
              <a:gd name="T5" fmla="*/ 3 h 340"/>
              <a:gd name="T6" fmla="*/ 135 w 274"/>
              <a:gd name="T7" fmla="*/ 3 h 340"/>
              <a:gd name="T8" fmla="*/ 176 w 274"/>
              <a:gd name="T9" fmla="*/ 339 h 340"/>
              <a:gd name="T10" fmla="*/ 273 w 274"/>
              <a:gd name="T11" fmla="*/ 140 h 340"/>
            </a:gdLst>
            <a:ahLst/>
            <a:cxnLst>
              <a:cxn ang="0">
                <a:pos x="T0" y="T1"/>
              </a:cxn>
              <a:cxn ang="0">
                <a:pos x="T2" y="T3"/>
              </a:cxn>
              <a:cxn ang="0">
                <a:pos x="T4" y="T5"/>
              </a:cxn>
              <a:cxn ang="0">
                <a:pos x="T6" y="T7"/>
              </a:cxn>
              <a:cxn ang="0">
                <a:pos x="T8" y="T9"/>
              </a:cxn>
              <a:cxn ang="0">
                <a:pos x="T10" y="T11"/>
              </a:cxn>
            </a:cxnLst>
            <a:rect l="0" t="0" r="r" b="b"/>
            <a:pathLst>
              <a:path w="274" h="340">
                <a:moveTo>
                  <a:pt x="273" y="140"/>
                </a:moveTo>
                <a:lnTo>
                  <a:pt x="273" y="140"/>
                </a:lnTo>
                <a:cubicBezTo>
                  <a:pt x="273" y="140"/>
                  <a:pt x="239" y="6"/>
                  <a:pt x="135" y="3"/>
                </a:cubicBezTo>
                <a:lnTo>
                  <a:pt x="135" y="3"/>
                </a:lnTo>
                <a:cubicBezTo>
                  <a:pt x="0" y="0"/>
                  <a:pt x="105" y="335"/>
                  <a:pt x="176" y="339"/>
                </a:cubicBezTo>
                <a:lnTo>
                  <a:pt x="273" y="140"/>
                </a:lnTo>
              </a:path>
            </a:pathLst>
          </a:custGeom>
          <a:solidFill>
            <a:srgbClr val="F49D5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5" name="Freeform 32">
            <a:extLst>
              <a:ext uri="{FF2B5EF4-FFF2-40B4-BE49-F238E27FC236}">
                <a16:creationId xmlns:a16="http://schemas.microsoft.com/office/drawing/2014/main" id="{A4BA1F23-8B1E-4242-B9B7-F936FD1F4956}"/>
              </a:ext>
            </a:extLst>
          </p:cNvPr>
          <p:cNvSpPr>
            <a:spLocks noChangeArrowheads="1"/>
          </p:cNvSpPr>
          <p:nvPr/>
        </p:nvSpPr>
        <p:spPr bwMode="auto">
          <a:xfrm>
            <a:off x="2900666" y="2284781"/>
            <a:ext cx="74447" cy="258082"/>
          </a:xfrm>
          <a:custGeom>
            <a:avLst/>
            <a:gdLst>
              <a:gd name="T0" fmla="*/ 0 w 199"/>
              <a:gd name="T1" fmla="*/ 0 h 689"/>
              <a:gd name="T2" fmla="*/ 102 w 199"/>
              <a:gd name="T3" fmla="*/ 688 h 689"/>
              <a:gd name="T4" fmla="*/ 198 w 199"/>
              <a:gd name="T5" fmla="*/ 263 h 689"/>
              <a:gd name="T6" fmla="*/ 0 w 199"/>
              <a:gd name="T7" fmla="*/ 0 h 689"/>
            </a:gdLst>
            <a:ahLst/>
            <a:cxnLst>
              <a:cxn ang="0">
                <a:pos x="T0" y="T1"/>
              </a:cxn>
              <a:cxn ang="0">
                <a:pos x="T2" y="T3"/>
              </a:cxn>
              <a:cxn ang="0">
                <a:pos x="T4" y="T5"/>
              </a:cxn>
              <a:cxn ang="0">
                <a:pos x="T6" y="T7"/>
              </a:cxn>
            </a:cxnLst>
            <a:rect l="0" t="0" r="r" b="b"/>
            <a:pathLst>
              <a:path w="199" h="689">
                <a:moveTo>
                  <a:pt x="0" y="0"/>
                </a:moveTo>
                <a:lnTo>
                  <a:pt x="102" y="688"/>
                </a:lnTo>
                <a:lnTo>
                  <a:pt x="198" y="263"/>
                </a:lnTo>
                <a:lnTo>
                  <a:pt x="0" y="0"/>
                </a:lnTo>
              </a:path>
            </a:pathLst>
          </a:custGeom>
          <a:solidFill>
            <a:schemeClr val="bg1">
              <a:lumMod val="9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6" name="Freeform 33">
            <a:extLst>
              <a:ext uri="{FF2B5EF4-FFF2-40B4-BE49-F238E27FC236}">
                <a16:creationId xmlns:a16="http://schemas.microsoft.com/office/drawing/2014/main" id="{41A05F0E-66A8-2441-8365-EAEB097F8744}"/>
              </a:ext>
            </a:extLst>
          </p:cNvPr>
          <p:cNvSpPr>
            <a:spLocks noChangeArrowheads="1"/>
          </p:cNvSpPr>
          <p:nvPr/>
        </p:nvSpPr>
        <p:spPr bwMode="auto">
          <a:xfrm>
            <a:off x="3143858" y="4231973"/>
            <a:ext cx="438409" cy="195216"/>
          </a:xfrm>
          <a:custGeom>
            <a:avLst/>
            <a:gdLst>
              <a:gd name="T0" fmla="*/ 5 w 1167"/>
              <a:gd name="T1" fmla="*/ 161 h 521"/>
              <a:gd name="T2" fmla="*/ 5 w 1167"/>
              <a:gd name="T3" fmla="*/ 161 h 521"/>
              <a:gd name="T4" fmla="*/ 149 w 1167"/>
              <a:gd name="T5" fmla="*/ 520 h 521"/>
              <a:gd name="T6" fmla="*/ 1148 w 1167"/>
              <a:gd name="T7" fmla="*/ 230 h 521"/>
              <a:gd name="T8" fmla="*/ 1148 w 1167"/>
              <a:gd name="T9" fmla="*/ 230 h 521"/>
              <a:gd name="T10" fmla="*/ 913 w 1167"/>
              <a:gd name="T11" fmla="*/ 54 h 521"/>
              <a:gd name="T12" fmla="*/ 460 w 1167"/>
              <a:gd name="T13" fmla="*/ 94 h 521"/>
              <a:gd name="T14" fmla="*/ 336 w 1167"/>
              <a:gd name="T15" fmla="*/ 42 h 521"/>
              <a:gd name="T16" fmla="*/ 5 w 1167"/>
              <a:gd name="T17" fmla="*/ 16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7" h="521">
                <a:moveTo>
                  <a:pt x="5" y="161"/>
                </a:moveTo>
                <a:lnTo>
                  <a:pt x="5" y="161"/>
                </a:lnTo>
                <a:cubicBezTo>
                  <a:pt x="5" y="161"/>
                  <a:pt x="0" y="369"/>
                  <a:pt x="149" y="520"/>
                </a:cubicBezTo>
                <a:lnTo>
                  <a:pt x="1148" y="230"/>
                </a:lnTo>
                <a:lnTo>
                  <a:pt x="1148" y="230"/>
                </a:lnTo>
                <a:cubicBezTo>
                  <a:pt x="1148" y="230"/>
                  <a:pt x="1166" y="0"/>
                  <a:pt x="913" y="54"/>
                </a:cubicBezTo>
                <a:lnTo>
                  <a:pt x="460" y="94"/>
                </a:lnTo>
                <a:lnTo>
                  <a:pt x="336" y="42"/>
                </a:lnTo>
                <a:lnTo>
                  <a:pt x="5" y="161"/>
                </a:lnTo>
              </a:path>
            </a:pathLst>
          </a:custGeom>
          <a:solidFill>
            <a:schemeClr val="tx2">
              <a:lumMod val="95000"/>
              <a:lumOff val="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7" name="Freeform 34">
            <a:extLst>
              <a:ext uri="{FF2B5EF4-FFF2-40B4-BE49-F238E27FC236}">
                <a16:creationId xmlns:a16="http://schemas.microsoft.com/office/drawing/2014/main" id="{D7328264-82DD-2045-A292-A62E46C82C34}"/>
              </a:ext>
            </a:extLst>
          </p:cNvPr>
          <p:cNvSpPr>
            <a:spLocks noChangeArrowheads="1"/>
          </p:cNvSpPr>
          <p:nvPr/>
        </p:nvSpPr>
        <p:spPr bwMode="auto">
          <a:xfrm>
            <a:off x="1188393" y="4266715"/>
            <a:ext cx="210106" cy="438407"/>
          </a:xfrm>
          <a:custGeom>
            <a:avLst/>
            <a:gdLst>
              <a:gd name="T0" fmla="*/ 380 w 559"/>
              <a:gd name="T1" fmla="*/ 0 h 1169"/>
              <a:gd name="T2" fmla="*/ 380 w 559"/>
              <a:gd name="T3" fmla="*/ 0 h 1169"/>
              <a:gd name="T4" fmla="*/ 0 w 559"/>
              <a:gd name="T5" fmla="*/ 172 h 1169"/>
              <a:gd name="T6" fmla="*/ 327 w 559"/>
              <a:gd name="T7" fmla="*/ 1159 h 1169"/>
              <a:gd name="T8" fmla="*/ 327 w 559"/>
              <a:gd name="T9" fmla="*/ 1159 h 1169"/>
              <a:gd name="T10" fmla="*/ 494 w 559"/>
              <a:gd name="T11" fmla="*/ 918 h 1169"/>
              <a:gd name="T12" fmla="*/ 438 w 559"/>
              <a:gd name="T13" fmla="*/ 467 h 1169"/>
              <a:gd name="T14" fmla="*/ 485 w 559"/>
              <a:gd name="T15" fmla="*/ 340 h 1169"/>
              <a:gd name="T16" fmla="*/ 380 w 559"/>
              <a:gd name="T17" fmla="*/ 0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9" h="1169">
                <a:moveTo>
                  <a:pt x="380" y="0"/>
                </a:moveTo>
                <a:lnTo>
                  <a:pt x="380" y="0"/>
                </a:lnTo>
                <a:cubicBezTo>
                  <a:pt x="380" y="0"/>
                  <a:pt x="146" y="17"/>
                  <a:pt x="0" y="172"/>
                </a:cubicBezTo>
                <a:lnTo>
                  <a:pt x="327" y="1159"/>
                </a:lnTo>
                <a:lnTo>
                  <a:pt x="327" y="1159"/>
                </a:lnTo>
                <a:cubicBezTo>
                  <a:pt x="327" y="1159"/>
                  <a:pt x="558" y="1168"/>
                  <a:pt x="494" y="918"/>
                </a:cubicBezTo>
                <a:lnTo>
                  <a:pt x="438" y="467"/>
                </a:lnTo>
                <a:lnTo>
                  <a:pt x="485" y="340"/>
                </a:lnTo>
                <a:lnTo>
                  <a:pt x="380" y="0"/>
                </a:lnTo>
              </a:path>
            </a:pathLst>
          </a:custGeom>
          <a:solidFill>
            <a:schemeClr val="tx2">
              <a:lumMod val="95000"/>
              <a:lumOff val="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8" name="Freeform 35">
            <a:extLst>
              <a:ext uri="{FF2B5EF4-FFF2-40B4-BE49-F238E27FC236}">
                <a16:creationId xmlns:a16="http://schemas.microsoft.com/office/drawing/2014/main" id="{42B153FB-A2EC-4048-A183-F88D4DA9ADF1}"/>
              </a:ext>
            </a:extLst>
          </p:cNvPr>
          <p:cNvSpPr>
            <a:spLocks noChangeArrowheads="1"/>
          </p:cNvSpPr>
          <p:nvPr/>
        </p:nvSpPr>
        <p:spPr bwMode="auto">
          <a:xfrm>
            <a:off x="2938716" y="2336066"/>
            <a:ext cx="46322" cy="86028"/>
          </a:xfrm>
          <a:custGeom>
            <a:avLst/>
            <a:gdLst>
              <a:gd name="T0" fmla="*/ 0 w 122"/>
              <a:gd name="T1" fmla="*/ 0 h 230"/>
              <a:gd name="T2" fmla="*/ 121 w 122"/>
              <a:gd name="T3" fmla="*/ 67 h 230"/>
              <a:gd name="T4" fmla="*/ 86 w 122"/>
              <a:gd name="T5" fmla="*/ 229 h 230"/>
              <a:gd name="T6" fmla="*/ 0 w 122"/>
              <a:gd name="T7" fmla="*/ 0 h 230"/>
            </a:gdLst>
            <a:ahLst/>
            <a:cxnLst>
              <a:cxn ang="0">
                <a:pos x="T0" y="T1"/>
              </a:cxn>
              <a:cxn ang="0">
                <a:pos x="T2" y="T3"/>
              </a:cxn>
              <a:cxn ang="0">
                <a:pos x="T4" y="T5"/>
              </a:cxn>
              <a:cxn ang="0">
                <a:pos x="T6" y="T7"/>
              </a:cxn>
            </a:cxnLst>
            <a:rect l="0" t="0" r="r" b="b"/>
            <a:pathLst>
              <a:path w="122" h="230">
                <a:moveTo>
                  <a:pt x="0" y="0"/>
                </a:moveTo>
                <a:lnTo>
                  <a:pt x="121" y="67"/>
                </a:lnTo>
                <a:lnTo>
                  <a:pt x="86" y="229"/>
                </a:lnTo>
                <a:lnTo>
                  <a:pt x="0" y="0"/>
                </a:lnTo>
              </a:path>
            </a:pathLst>
          </a:custGeom>
          <a:solidFill>
            <a:schemeClr val="accent1"/>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39" name="Freeform 36">
            <a:extLst>
              <a:ext uri="{FF2B5EF4-FFF2-40B4-BE49-F238E27FC236}">
                <a16:creationId xmlns:a16="http://schemas.microsoft.com/office/drawing/2014/main" id="{4BA466DB-0AAF-694F-BE6B-E128795895CD}"/>
              </a:ext>
            </a:extLst>
          </p:cNvPr>
          <p:cNvSpPr>
            <a:spLocks noChangeArrowheads="1"/>
          </p:cNvSpPr>
          <p:nvPr/>
        </p:nvSpPr>
        <p:spPr bwMode="auto">
          <a:xfrm>
            <a:off x="2841109" y="2382389"/>
            <a:ext cx="129041" cy="446680"/>
          </a:xfrm>
          <a:custGeom>
            <a:avLst/>
            <a:gdLst>
              <a:gd name="T0" fmla="*/ 308 w 346"/>
              <a:gd name="T1" fmla="*/ 0 h 1190"/>
              <a:gd name="T2" fmla="*/ 0 w 346"/>
              <a:gd name="T3" fmla="*/ 935 h 1190"/>
              <a:gd name="T4" fmla="*/ 83 w 346"/>
              <a:gd name="T5" fmla="*/ 1189 h 1190"/>
              <a:gd name="T6" fmla="*/ 215 w 346"/>
              <a:gd name="T7" fmla="*/ 1076 h 1190"/>
              <a:gd name="T8" fmla="*/ 345 w 346"/>
              <a:gd name="T9" fmla="*/ 102 h 1190"/>
              <a:gd name="T10" fmla="*/ 308 w 346"/>
              <a:gd name="T11" fmla="*/ 0 h 1190"/>
            </a:gdLst>
            <a:ahLst/>
            <a:cxnLst>
              <a:cxn ang="0">
                <a:pos x="T0" y="T1"/>
              </a:cxn>
              <a:cxn ang="0">
                <a:pos x="T2" y="T3"/>
              </a:cxn>
              <a:cxn ang="0">
                <a:pos x="T4" y="T5"/>
              </a:cxn>
              <a:cxn ang="0">
                <a:pos x="T6" y="T7"/>
              </a:cxn>
              <a:cxn ang="0">
                <a:pos x="T8" y="T9"/>
              </a:cxn>
              <a:cxn ang="0">
                <a:pos x="T10" y="T11"/>
              </a:cxn>
            </a:cxnLst>
            <a:rect l="0" t="0" r="r" b="b"/>
            <a:pathLst>
              <a:path w="346" h="1190">
                <a:moveTo>
                  <a:pt x="308" y="0"/>
                </a:moveTo>
                <a:lnTo>
                  <a:pt x="0" y="935"/>
                </a:lnTo>
                <a:lnTo>
                  <a:pt x="83" y="1189"/>
                </a:lnTo>
                <a:lnTo>
                  <a:pt x="215" y="1076"/>
                </a:lnTo>
                <a:lnTo>
                  <a:pt x="345" y="102"/>
                </a:lnTo>
                <a:lnTo>
                  <a:pt x="308" y="0"/>
                </a:lnTo>
              </a:path>
            </a:pathLst>
          </a:custGeom>
          <a:solidFill>
            <a:schemeClr val="accent1"/>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40" name="Freeform 37">
            <a:extLst>
              <a:ext uri="{FF2B5EF4-FFF2-40B4-BE49-F238E27FC236}">
                <a16:creationId xmlns:a16="http://schemas.microsoft.com/office/drawing/2014/main" id="{6B1E8B81-4115-C34F-9F1A-75D9CB36DACC}"/>
              </a:ext>
            </a:extLst>
          </p:cNvPr>
          <p:cNvSpPr>
            <a:spLocks noChangeArrowheads="1"/>
          </p:cNvSpPr>
          <p:nvPr/>
        </p:nvSpPr>
        <p:spPr bwMode="auto">
          <a:xfrm>
            <a:off x="2141309" y="3120237"/>
            <a:ext cx="1186184" cy="1196109"/>
          </a:xfrm>
          <a:custGeom>
            <a:avLst/>
            <a:gdLst>
              <a:gd name="T0" fmla="*/ 118 w 3160"/>
              <a:gd name="T1" fmla="*/ 0 h 3189"/>
              <a:gd name="T2" fmla="*/ 118 w 3160"/>
              <a:gd name="T3" fmla="*/ 0 h 3189"/>
              <a:gd name="T4" fmla="*/ 209 w 3160"/>
              <a:gd name="T5" fmla="*/ 747 h 3189"/>
              <a:gd name="T6" fmla="*/ 209 w 3160"/>
              <a:gd name="T7" fmla="*/ 747 h 3189"/>
              <a:gd name="T8" fmla="*/ 2340 w 3160"/>
              <a:gd name="T9" fmla="*/ 853 h 3189"/>
              <a:gd name="T10" fmla="*/ 2340 w 3160"/>
              <a:gd name="T11" fmla="*/ 853 h 3189"/>
              <a:gd name="T12" fmla="*/ 2604 w 3160"/>
              <a:gd name="T13" fmla="*/ 3188 h 3189"/>
              <a:gd name="T14" fmla="*/ 3159 w 3160"/>
              <a:gd name="T15" fmla="*/ 3006 h 3189"/>
              <a:gd name="T16" fmla="*/ 3159 w 3160"/>
              <a:gd name="T17" fmla="*/ 3006 h 3189"/>
              <a:gd name="T18" fmla="*/ 2861 w 3160"/>
              <a:gd name="T19" fmla="*/ 101 h 3189"/>
              <a:gd name="T20" fmla="*/ 118 w 3160"/>
              <a:gd name="T21" fmla="*/ 0 h 3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60" h="3189">
                <a:moveTo>
                  <a:pt x="118" y="0"/>
                </a:moveTo>
                <a:lnTo>
                  <a:pt x="118" y="0"/>
                </a:lnTo>
                <a:cubicBezTo>
                  <a:pt x="0" y="240"/>
                  <a:pt x="13" y="553"/>
                  <a:pt x="209" y="747"/>
                </a:cubicBezTo>
                <a:lnTo>
                  <a:pt x="209" y="747"/>
                </a:lnTo>
                <a:cubicBezTo>
                  <a:pt x="496" y="1029"/>
                  <a:pt x="2340" y="853"/>
                  <a:pt x="2340" y="853"/>
                </a:cubicBezTo>
                <a:lnTo>
                  <a:pt x="2340" y="853"/>
                </a:lnTo>
                <a:cubicBezTo>
                  <a:pt x="2340" y="853"/>
                  <a:pt x="2455" y="2614"/>
                  <a:pt x="2604" y="3188"/>
                </a:cubicBezTo>
                <a:lnTo>
                  <a:pt x="3159" y="3006"/>
                </a:lnTo>
                <a:lnTo>
                  <a:pt x="3159" y="3006"/>
                </a:lnTo>
                <a:cubicBezTo>
                  <a:pt x="3159" y="3006"/>
                  <a:pt x="3068" y="234"/>
                  <a:pt x="2861" y="101"/>
                </a:cubicBezTo>
                <a:lnTo>
                  <a:pt x="118" y="0"/>
                </a:lnTo>
              </a:path>
            </a:pathLst>
          </a:custGeom>
          <a:solidFill>
            <a:schemeClr val="bg1">
              <a:lumMod val="65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52" name="Freeform 49">
            <a:extLst>
              <a:ext uri="{FF2B5EF4-FFF2-40B4-BE49-F238E27FC236}">
                <a16:creationId xmlns:a16="http://schemas.microsoft.com/office/drawing/2014/main" id="{DA399B21-4B1B-4B46-980A-EF636D712A9E}"/>
              </a:ext>
            </a:extLst>
          </p:cNvPr>
          <p:cNvSpPr>
            <a:spLocks noChangeArrowheads="1"/>
          </p:cNvSpPr>
          <p:nvPr/>
        </p:nvSpPr>
        <p:spPr bwMode="auto">
          <a:xfrm>
            <a:off x="7072249" y="1857177"/>
            <a:ext cx="583994" cy="577374"/>
          </a:xfrm>
          <a:custGeom>
            <a:avLst/>
            <a:gdLst>
              <a:gd name="T0" fmla="*/ 1555 w 1556"/>
              <a:gd name="T1" fmla="*/ 768 h 1538"/>
              <a:gd name="T2" fmla="*/ 765 w 1556"/>
              <a:gd name="T3" fmla="*/ 1537 h 1538"/>
              <a:gd name="T4" fmla="*/ 651 w 1556"/>
              <a:gd name="T5" fmla="*/ 1419 h 1538"/>
              <a:gd name="T6" fmla="*/ 987 w 1556"/>
              <a:gd name="T7" fmla="*/ 1093 h 1538"/>
              <a:gd name="T8" fmla="*/ 0 w 1556"/>
              <a:gd name="T9" fmla="*/ 1093 h 1538"/>
              <a:gd name="T10" fmla="*/ 0 w 1556"/>
              <a:gd name="T11" fmla="*/ 445 h 1538"/>
              <a:gd name="T12" fmla="*/ 987 w 1556"/>
              <a:gd name="T13" fmla="*/ 445 h 1538"/>
              <a:gd name="T14" fmla="*/ 651 w 1556"/>
              <a:gd name="T15" fmla="*/ 117 h 1538"/>
              <a:gd name="T16" fmla="*/ 765 w 1556"/>
              <a:gd name="T17" fmla="*/ 0 h 1538"/>
              <a:gd name="T18" fmla="*/ 1555 w 1556"/>
              <a:gd name="T19" fmla="*/ 768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6" h="1538">
                <a:moveTo>
                  <a:pt x="1555" y="768"/>
                </a:moveTo>
                <a:lnTo>
                  <a:pt x="765" y="1537"/>
                </a:lnTo>
                <a:lnTo>
                  <a:pt x="651" y="1419"/>
                </a:lnTo>
                <a:lnTo>
                  <a:pt x="987" y="1093"/>
                </a:lnTo>
                <a:lnTo>
                  <a:pt x="0" y="1093"/>
                </a:lnTo>
                <a:lnTo>
                  <a:pt x="0" y="445"/>
                </a:lnTo>
                <a:lnTo>
                  <a:pt x="987" y="445"/>
                </a:lnTo>
                <a:lnTo>
                  <a:pt x="651" y="117"/>
                </a:lnTo>
                <a:lnTo>
                  <a:pt x="765" y="0"/>
                </a:lnTo>
                <a:lnTo>
                  <a:pt x="1555" y="768"/>
                </a:lnTo>
              </a:path>
            </a:pathLst>
          </a:custGeom>
          <a:solidFill>
            <a:schemeClr val="accent3"/>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53" name="Freeform 50">
            <a:extLst>
              <a:ext uri="{FF2B5EF4-FFF2-40B4-BE49-F238E27FC236}">
                <a16:creationId xmlns:a16="http://schemas.microsoft.com/office/drawing/2014/main" id="{378C376F-D1DD-8447-B95D-CA9C82A0199E}"/>
              </a:ext>
            </a:extLst>
          </p:cNvPr>
          <p:cNvSpPr>
            <a:spLocks noChangeArrowheads="1"/>
          </p:cNvSpPr>
          <p:nvPr/>
        </p:nvSpPr>
        <p:spPr bwMode="auto">
          <a:xfrm>
            <a:off x="8321941" y="1857177"/>
            <a:ext cx="583994" cy="577374"/>
          </a:xfrm>
          <a:custGeom>
            <a:avLst/>
            <a:gdLst>
              <a:gd name="T0" fmla="*/ 1554 w 1555"/>
              <a:gd name="T1" fmla="*/ 768 h 1538"/>
              <a:gd name="T2" fmla="*/ 765 w 1555"/>
              <a:gd name="T3" fmla="*/ 1537 h 1538"/>
              <a:gd name="T4" fmla="*/ 650 w 1555"/>
              <a:gd name="T5" fmla="*/ 1419 h 1538"/>
              <a:gd name="T6" fmla="*/ 986 w 1555"/>
              <a:gd name="T7" fmla="*/ 1093 h 1538"/>
              <a:gd name="T8" fmla="*/ 0 w 1555"/>
              <a:gd name="T9" fmla="*/ 1093 h 1538"/>
              <a:gd name="T10" fmla="*/ 0 w 1555"/>
              <a:gd name="T11" fmla="*/ 445 h 1538"/>
              <a:gd name="T12" fmla="*/ 986 w 1555"/>
              <a:gd name="T13" fmla="*/ 445 h 1538"/>
              <a:gd name="T14" fmla="*/ 650 w 1555"/>
              <a:gd name="T15" fmla="*/ 117 h 1538"/>
              <a:gd name="T16" fmla="*/ 765 w 1555"/>
              <a:gd name="T17" fmla="*/ 0 h 1538"/>
              <a:gd name="T18" fmla="*/ 1554 w 1555"/>
              <a:gd name="T19" fmla="*/ 768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5" h="1538">
                <a:moveTo>
                  <a:pt x="1554" y="768"/>
                </a:moveTo>
                <a:lnTo>
                  <a:pt x="765" y="1537"/>
                </a:lnTo>
                <a:lnTo>
                  <a:pt x="650" y="1419"/>
                </a:lnTo>
                <a:lnTo>
                  <a:pt x="986" y="1093"/>
                </a:lnTo>
                <a:lnTo>
                  <a:pt x="0" y="1093"/>
                </a:lnTo>
                <a:lnTo>
                  <a:pt x="0" y="445"/>
                </a:lnTo>
                <a:lnTo>
                  <a:pt x="986" y="445"/>
                </a:lnTo>
                <a:lnTo>
                  <a:pt x="650" y="117"/>
                </a:lnTo>
                <a:lnTo>
                  <a:pt x="765" y="0"/>
                </a:lnTo>
                <a:lnTo>
                  <a:pt x="1554" y="768"/>
                </a:lnTo>
              </a:path>
            </a:pathLst>
          </a:custGeom>
          <a:solidFill>
            <a:schemeClr val="accent4"/>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54" name="Freeform 51">
            <a:extLst>
              <a:ext uri="{FF2B5EF4-FFF2-40B4-BE49-F238E27FC236}">
                <a16:creationId xmlns:a16="http://schemas.microsoft.com/office/drawing/2014/main" id="{EC4864AB-855C-EA45-8746-FCF8A8E04EA9}"/>
              </a:ext>
            </a:extLst>
          </p:cNvPr>
          <p:cNvSpPr>
            <a:spLocks noChangeArrowheads="1"/>
          </p:cNvSpPr>
          <p:nvPr/>
        </p:nvSpPr>
        <p:spPr bwMode="auto">
          <a:xfrm>
            <a:off x="5822558" y="1857177"/>
            <a:ext cx="583994" cy="577374"/>
          </a:xfrm>
          <a:custGeom>
            <a:avLst/>
            <a:gdLst>
              <a:gd name="T0" fmla="*/ 1555 w 1556"/>
              <a:gd name="T1" fmla="*/ 768 h 1538"/>
              <a:gd name="T2" fmla="*/ 765 w 1556"/>
              <a:gd name="T3" fmla="*/ 1537 h 1538"/>
              <a:gd name="T4" fmla="*/ 651 w 1556"/>
              <a:gd name="T5" fmla="*/ 1419 h 1538"/>
              <a:gd name="T6" fmla="*/ 987 w 1556"/>
              <a:gd name="T7" fmla="*/ 1093 h 1538"/>
              <a:gd name="T8" fmla="*/ 0 w 1556"/>
              <a:gd name="T9" fmla="*/ 1093 h 1538"/>
              <a:gd name="T10" fmla="*/ 0 w 1556"/>
              <a:gd name="T11" fmla="*/ 445 h 1538"/>
              <a:gd name="T12" fmla="*/ 987 w 1556"/>
              <a:gd name="T13" fmla="*/ 445 h 1538"/>
              <a:gd name="T14" fmla="*/ 651 w 1556"/>
              <a:gd name="T15" fmla="*/ 117 h 1538"/>
              <a:gd name="T16" fmla="*/ 765 w 1556"/>
              <a:gd name="T17" fmla="*/ 0 h 1538"/>
              <a:gd name="T18" fmla="*/ 1555 w 1556"/>
              <a:gd name="T19" fmla="*/ 768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6" h="1538">
                <a:moveTo>
                  <a:pt x="1555" y="768"/>
                </a:moveTo>
                <a:lnTo>
                  <a:pt x="765" y="1537"/>
                </a:lnTo>
                <a:lnTo>
                  <a:pt x="651" y="1419"/>
                </a:lnTo>
                <a:lnTo>
                  <a:pt x="987" y="1093"/>
                </a:lnTo>
                <a:lnTo>
                  <a:pt x="0" y="1093"/>
                </a:lnTo>
                <a:lnTo>
                  <a:pt x="0" y="445"/>
                </a:lnTo>
                <a:lnTo>
                  <a:pt x="987" y="445"/>
                </a:lnTo>
                <a:lnTo>
                  <a:pt x="651" y="117"/>
                </a:lnTo>
                <a:lnTo>
                  <a:pt x="765" y="0"/>
                </a:lnTo>
                <a:lnTo>
                  <a:pt x="1555" y="768"/>
                </a:lnTo>
              </a:path>
            </a:pathLst>
          </a:custGeom>
          <a:solidFill>
            <a:schemeClr val="accent2"/>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55" name="Freeform 52">
            <a:extLst>
              <a:ext uri="{FF2B5EF4-FFF2-40B4-BE49-F238E27FC236}">
                <a16:creationId xmlns:a16="http://schemas.microsoft.com/office/drawing/2014/main" id="{B9493188-1D98-7F4A-864A-031197E9A7A5}"/>
              </a:ext>
            </a:extLst>
          </p:cNvPr>
          <p:cNvSpPr>
            <a:spLocks noChangeArrowheads="1"/>
          </p:cNvSpPr>
          <p:nvPr/>
        </p:nvSpPr>
        <p:spPr bwMode="auto">
          <a:xfrm>
            <a:off x="4572234" y="1857177"/>
            <a:ext cx="583994" cy="577374"/>
          </a:xfrm>
          <a:custGeom>
            <a:avLst/>
            <a:gdLst>
              <a:gd name="T0" fmla="*/ 1554 w 1555"/>
              <a:gd name="T1" fmla="*/ 768 h 1538"/>
              <a:gd name="T2" fmla="*/ 765 w 1555"/>
              <a:gd name="T3" fmla="*/ 1537 h 1538"/>
              <a:gd name="T4" fmla="*/ 650 w 1555"/>
              <a:gd name="T5" fmla="*/ 1419 h 1538"/>
              <a:gd name="T6" fmla="*/ 986 w 1555"/>
              <a:gd name="T7" fmla="*/ 1093 h 1538"/>
              <a:gd name="T8" fmla="*/ 0 w 1555"/>
              <a:gd name="T9" fmla="*/ 1093 h 1538"/>
              <a:gd name="T10" fmla="*/ 0 w 1555"/>
              <a:gd name="T11" fmla="*/ 445 h 1538"/>
              <a:gd name="T12" fmla="*/ 986 w 1555"/>
              <a:gd name="T13" fmla="*/ 445 h 1538"/>
              <a:gd name="T14" fmla="*/ 650 w 1555"/>
              <a:gd name="T15" fmla="*/ 117 h 1538"/>
              <a:gd name="T16" fmla="*/ 765 w 1555"/>
              <a:gd name="T17" fmla="*/ 0 h 1538"/>
              <a:gd name="T18" fmla="*/ 1554 w 1555"/>
              <a:gd name="T19" fmla="*/ 768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5" h="1538">
                <a:moveTo>
                  <a:pt x="1554" y="768"/>
                </a:moveTo>
                <a:lnTo>
                  <a:pt x="765" y="1537"/>
                </a:lnTo>
                <a:lnTo>
                  <a:pt x="650" y="1419"/>
                </a:lnTo>
                <a:lnTo>
                  <a:pt x="986" y="1093"/>
                </a:lnTo>
                <a:lnTo>
                  <a:pt x="0" y="1093"/>
                </a:lnTo>
                <a:lnTo>
                  <a:pt x="0" y="445"/>
                </a:lnTo>
                <a:lnTo>
                  <a:pt x="986" y="445"/>
                </a:lnTo>
                <a:lnTo>
                  <a:pt x="650" y="117"/>
                </a:lnTo>
                <a:lnTo>
                  <a:pt x="765" y="0"/>
                </a:lnTo>
                <a:lnTo>
                  <a:pt x="1554" y="768"/>
                </a:lnTo>
              </a:path>
            </a:pathLst>
          </a:custGeom>
          <a:solidFill>
            <a:schemeClr val="accent1"/>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59" name="L-Shape 58">
            <a:extLst>
              <a:ext uri="{FF2B5EF4-FFF2-40B4-BE49-F238E27FC236}">
                <a16:creationId xmlns:a16="http://schemas.microsoft.com/office/drawing/2014/main" id="{58F6CC99-B67E-9A4A-AB59-F68DCD41304E}"/>
              </a:ext>
            </a:extLst>
          </p:cNvPr>
          <p:cNvSpPr/>
          <p:nvPr/>
        </p:nvSpPr>
        <p:spPr>
          <a:xfrm rot="10800000" flipH="1">
            <a:off x="759899" y="4871435"/>
            <a:ext cx="1961562" cy="1144823"/>
          </a:xfrm>
          <a:prstGeom prst="corner">
            <a:avLst>
              <a:gd name="adj1" fmla="val 17009"/>
              <a:gd name="adj2" fmla="val 1663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Lato Light" panose="020F0502020204030203" pitchFamily="34" charset="0"/>
            </a:endParaRPr>
          </a:p>
        </p:txBody>
      </p:sp>
      <p:sp>
        <p:nvSpPr>
          <p:cNvPr id="60" name="L-Shape 59">
            <a:extLst>
              <a:ext uri="{FF2B5EF4-FFF2-40B4-BE49-F238E27FC236}">
                <a16:creationId xmlns:a16="http://schemas.microsoft.com/office/drawing/2014/main" id="{616668F8-3E33-3548-A2EB-B4EA2111F60F}"/>
              </a:ext>
            </a:extLst>
          </p:cNvPr>
          <p:cNvSpPr/>
          <p:nvPr/>
        </p:nvSpPr>
        <p:spPr>
          <a:xfrm rot="10800000" flipH="1">
            <a:off x="2949379" y="4427028"/>
            <a:ext cx="1961562" cy="1144823"/>
          </a:xfrm>
          <a:prstGeom prst="corner">
            <a:avLst>
              <a:gd name="adj1" fmla="val 17009"/>
              <a:gd name="adj2" fmla="val 1663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Lato Light" panose="020F0502020204030203" pitchFamily="34" charset="0"/>
            </a:endParaRPr>
          </a:p>
        </p:txBody>
      </p:sp>
      <p:sp>
        <p:nvSpPr>
          <p:cNvPr id="61" name="Freeform 6">
            <a:extLst>
              <a:ext uri="{FF2B5EF4-FFF2-40B4-BE49-F238E27FC236}">
                <a16:creationId xmlns:a16="http://schemas.microsoft.com/office/drawing/2014/main" id="{8FE484B4-F99D-4E4A-95AB-91A430AAEA44}"/>
              </a:ext>
            </a:extLst>
          </p:cNvPr>
          <p:cNvSpPr>
            <a:spLocks noChangeArrowheads="1"/>
          </p:cNvSpPr>
          <p:nvPr/>
        </p:nvSpPr>
        <p:spPr bwMode="auto">
          <a:xfrm>
            <a:off x="8949700" y="3026815"/>
            <a:ext cx="282897" cy="281243"/>
          </a:xfrm>
          <a:custGeom>
            <a:avLst/>
            <a:gdLst>
              <a:gd name="T0" fmla="*/ 0 w 753"/>
              <a:gd name="T1" fmla="*/ 750 h 751"/>
              <a:gd name="T2" fmla="*/ 752 w 753"/>
              <a:gd name="T3" fmla="*/ 750 h 751"/>
              <a:gd name="T4" fmla="*/ 752 w 753"/>
              <a:gd name="T5" fmla="*/ 0 h 751"/>
              <a:gd name="T6" fmla="*/ 749 w 753"/>
              <a:gd name="T7" fmla="*/ 0 h 751"/>
              <a:gd name="T8" fmla="*/ 0 w 753"/>
              <a:gd name="T9" fmla="*/ 750 h 751"/>
            </a:gdLst>
            <a:ahLst/>
            <a:cxnLst>
              <a:cxn ang="0">
                <a:pos x="T0" y="T1"/>
              </a:cxn>
              <a:cxn ang="0">
                <a:pos x="T2" y="T3"/>
              </a:cxn>
              <a:cxn ang="0">
                <a:pos x="T4" y="T5"/>
              </a:cxn>
              <a:cxn ang="0">
                <a:pos x="T6" y="T7"/>
              </a:cxn>
              <a:cxn ang="0">
                <a:pos x="T8" y="T9"/>
              </a:cxn>
            </a:cxnLst>
            <a:rect l="0" t="0" r="r" b="b"/>
            <a:pathLst>
              <a:path w="753" h="751">
                <a:moveTo>
                  <a:pt x="0" y="750"/>
                </a:moveTo>
                <a:lnTo>
                  <a:pt x="752" y="750"/>
                </a:lnTo>
                <a:lnTo>
                  <a:pt x="752" y="0"/>
                </a:lnTo>
                <a:lnTo>
                  <a:pt x="749" y="0"/>
                </a:lnTo>
                <a:lnTo>
                  <a:pt x="0" y="750"/>
                </a:lnTo>
              </a:path>
            </a:pathLst>
          </a:custGeom>
          <a:solidFill>
            <a:schemeClr val="accent4"/>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sp>
        <p:nvSpPr>
          <p:cNvPr id="63" name="L-Shape 62">
            <a:extLst>
              <a:ext uri="{FF2B5EF4-FFF2-40B4-BE49-F238E27FC236}">
                <a16:creationId xmlns:a16="http://schemas.microsoft.com/office/drawing/2014/main" id="{E5313BC6-7271-B14C-9A6B-E6F9D254B34D}"/>
              </a:ext>
            </a:extLst>
          </p:cNvPr>
          <p:cNvSpPr/>
          <p:nvPr/>
        </p:nvSpPr>
        <p:spPr>
          <a:xfrm rot="10800000" flipH="1">
            <a:off x="7275501" y="3460259"/>
            <a:ext cx="1961562" cy="1144823"/>
          </a:xfrm>
          <a:prstGeom prst="corner">
            <a:avLst>
              <a:gd name="adj1" fmla="val 17009"/>
              <a:gd name="adj2" fmla="val 1663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Lato Light" panose="020F0502020204030203" pitchFamily="34" charset="0"/>
            </a:endParaRPr>
          </a:p>
        </p:txBody>
      </p:sp>
      <p:sp>
        <p:nvSpPr>
          <p:cNvPr id="64" name="L-Shape 63">
            <a:extLst>
              <a:ext uri="{FF2B5EF4-FFF2-40B4-BE49-F238E27FC236}">
                <a16:creationId xmlns:a16="http://schemas.microsoft.com/office/drawing/2014/main" id="{33E7E3A9-DE95-4341-BDA9-7C2592DF7B32}"/>
              </a:ext>
            </a:extLst>
          </p:cNvPr>
          <p:cNvSpPr/>
          <p:nvPr/>
        </p:nvSpPr>
        <p:spPr>
          <a:xfrm rot="10800000" flipH="1">
            <a:off x="9464981" y="3015852"/>
            <a:ext cx="1961562" cy="1144823"/>
          </a:xfrm>
          <a:prstGeom prst="corner">
            <a:avLst>
              <a:gd name="adj1" fmla="val 17009"/>
              <a:gd name="adj2" fmla="val 1663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Lato Light" panose="020F0502020204030203" pitchFamily="34" charset="0"/>
            </a:endParaRPr>
          </a:p>
        </p:txBody>
      </p:sp>
      <p:sp>
        <p:nvSpPr>
          <p:cNvPr id="65" name="L-Shape 64">
            <a:extLst>
              <a:ext uri="{FF2B5EF4-FFF2-40B4-BE49-F238E27FC236}">
                <a16:creationId xmlns:a16="http://schemas.microsoft.com/office/drawing/2014/main" id="{93451571-72EA-894E-9134-FA9AC7FD9149}"/>
              </a:ext>
            </a:extLst>
          </p:cNvPr>
          <p:cNvSpPr/>
          <p:nvPr/>
        </p:nvSpPr>
        <p:spPr>
          <a:xfrm rot="10800000" flipH="1">
            <a:off x="5122732" y="3969804"/>
            <a:ext cx="1961562" cy="1144823"/>
          </a:xfrm>
          <a:prstGeom prst="corner">
            <a:avLst>
              <a:gd name="adj1" fmla="val 17009"/>
              <a:gd name="adj2" fmla="val 1663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17"/>
            <a:endParaRPr lang="en-US" dirty="0">
              <a:solidFill>
                <a:srgbClr val="FFFFFF"/>
              </a:solidFill>
              <a:latin typeface="Lato Light" panose="020F0502020204030203" pitchFamily="34" charset="0"/>
            </a:endParaRPr>
          </a:p>
        </p:txBody>
      </p:sp>
      <p:sp>
        <p:nvSpPr>
          <p:cNvPr id="66" name="TextBox 65">
            <a:extLst>
              <a:ext uri="{FF2B5EF4-FFF2-40B4-BE49-F238E27FC236}">
                <a16:creationId xmlns:a16="http://schemas.microsoft.com/office/drawing/2014/main" id="{E349412B-D720-CF4B-A448-C16F1FE515D4}"/>
              </a:ext>
            </a:extLst>
          </p:cNvPr>
          <p:cNvSpPr txBox="1"/>
          <p:nvPr/>
        </p:nvSpPr>
        <p:spPr>
          <a:xfrm>
            <a:off x="1029121" y="5138129"/>
            <a:ext cx="1688283" cy="276999"/>
          </a:xfrm>
          <a:prstGeom prst="rect">
            <a:avLst/>
          </a:prstGeom>
          <a:noFill/>
        </p:spPr>
        <p:txBody>
          <a:bodyPr wrap="none" rtlCol="0" anchor="ctr" anchorCtr="0">
            <a:spAutoFit/>
          </a:bodyPr>
          <a:lstStyle/>
          <a:p>
            <a:pPr defTabSz="914217"/>
            <a:r>
              <a:rPr lang="en-US" sz="1200" b="1" dirty="0">
                <a:solidFill>
                  <a:srgbClr val="000000"/>
                </a:solidFill>
                <a:latin typeface="Poppins" pitchFamily="2" charset="77"/>
                <a:ea typeface="League Spartan" charset="0"/>
                <a:cs typeface="Poppins" pitchFamily="2" charset="77"/>
              </a:rPr>
              <a:t>DOMAIN SELECTION</a:t>
            </a:r>
          </a:p>
        </p:txBody>
      </p:sp>
      <p:sp>
        <p:nvSpPr>
          <p:cNvPr id="67" name="Subtitle 2">
            <a:extLst>
              <a:ext uri="{FF2B5EF4-FFF2-40B4-BE49-F238E27FC236}">
                <a16:creationId xmlns:a16="http://schemas.microsoft.com/office/drawing/2014/main" id="{2AEB81E6-A220-4340-9D7C-3E2207816841}"/>
              </a:ext>
            </a:extLst>
          </p:cNvPr>
          <p:cNvSpPr txBox="1">
            <a:spLocks/>
          </p:cNvSpPr>
          <p:nvPr/>
        </p:nvSpPr>
        <p:spPr>
          <a:xfrm>
            <a:off x="1029121" y="5440528"/>
            <a:ext cx="1687874" cy="482889"/>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Car Dealership as chosen domain</a:t>
            </a:r>
            <a:r>
              <a:rPr lang="en-US" sz="1200" dirty="0">
                <a:latin typeface="Lato Light" panose="020F0502020204030203" pitchFamily="34" charset="0"/>
                <a:ea typeface="Lato Light" panose="020F0502020204030203" pitchFamily="34" charset="0"/>
                <a:cs typeface="Mukta ExtraLight" panose="020B0000000000000000" pitchFamily="34" charset="77"/>
              </a:rPr>
              <a:t>.</a:t>
            </a:r>
          </a:p>
        </p:txBody>
      </p:sp>
      <p:sp>
        <p:nvSpPr>
          <p:cNvPr id="68" name="TextBox 67">
            <a:extLst>
              <a:ext uri="{FF2B5EF4-FFF2-40B4-BE49-F238E27FC236}">
                <a16:creationId xmlns:a16="http://schemas.microsoft.com/office/drawing/2014/main" id="{4EEC77E9-EE7E-1248-BE10-8423CCE87745}"/>
              </a:ext>
            </a:extLst>
          </p:cNvPr>
          <p:cNvSpPr txBox="1"/>
          <p:nvPr/>
        </p:nvSpPr>
        <p:spPr>
          <a:xfrm>
            <a:off x="3223067" y="4684182"/>
            <a:ext cx="1608133" cy="276999"/>
          </a:xfrm>
          <a:prstGeom prst="rect">
            <a:avLst/>
          </a:prstGeom>
          <a:noFill/>
        </p:spPr>
        <p:txBody>
          <a:bodyPr wrap="none" rtlCol="0" anchor="ctr" anchorCtr="0">
            <a:spAutoFit/>
          </a:bodyPr>
          <a:lstStyle/>
          <a:p>
            <a:pPr defTabSz="914217"/>
            <a:r>
              <a:rPr lang="en-US" sz="1200" b="1" dirty="0">
                <a:solidFill>
                  <a:srgbClr val="000000"/>
                </a:solidFill>
                <a:latin typeface="Poppins" pitchFamily="2" charset="77"/>
                <a:ea typeface="League Spartan" charset="0"/>
                <a:cs typeface="Poppins" pitchFamily="2" charset="77"/>
              </a:rPr>
              <a:t>DATABASE DESIGN</a:t>
            </a:r>
          </a:p>
        </p:txBody>
      </p:sp>
      <p:sp>
        <p:nvSpPr>
          <p:cNvPr id="69" name="Subtitle 2">
            <a:extLst>
              <a:ext uri="{FF2B5EF4-FFF2-40B4-BE49-F238E27FC236}">
                <a16:creationId xmlns:a16="http://schemas.microsoft.com/office/drawing/2014/main" id="{C30148D6-38BB-8249-B9E1-681B90581709}"/>
              </a:ext>
            </a:extLst>
          </p:cNvPr>
          <p:cNvSpPr txBox="1">
            <a:spLocks/>
          </p:cNvSpPr>
          <p:nvPr/>
        </p:nvSpPr>
        <p:spPr>
          <a:xfrm>
            <a:off x="3181081" y="4871435"/>
            <a:ext cx="1883507" cy="1747851"/>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Identify Entities (Tables)</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Design Relationships (PK &amp; FK)</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Draw ER Diagram</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Database Normalization (data integrity &amp; redundancy elimination)</a:t>
            </a:r>
          </a:p>
        </p:txBody>
      </p:sp>
      <p:sp>
        <p:nvSpPr>
          <p:cNvPr id="70" name="TextBox 69">
            <a:extLst>
              <a:ext uri="{FF2B5EF4-FFF2-40B4-BE49-F238E27FC236}">
                <a16:creationId xmlns:a16="http://schemas.microsoft.com/office/drawing/2014/main" id="{F179A501-8C4B-8845-8189-B3826D5D9048}"/>
              </a:ext>
            </a:extLst>
          </p:cNvPr>
          <p:cNvSpPr txBox="1"/>
          <p:nvPr/>
        </p:nvSpPr>
        <p:spPr>
          <a:xfrm>
            <a:off x="5384376" y="4228136"/>
            <a:ext cx="1515158" cy="276999"/>
          </a:xfrm>
          <a:prstGeom prst="rect">
            <a:avLst/>
          </a:prstGeom>
          <a:noFill/>
        </p:spPr>
        <p:txBody>
          <a:bodyPr wrap="none" rtlCol="0" anchor="ctr" anchorCtr="0">
            <a:spAutoFit/>
          </a:bodyPr>
          <a:lstStyle/>
          <a:p>
            <a:pPr defTabSz="914217"/>
            <a:r>
              <a:rPr lang="en-US" sz="1200" b="1" dirty="0">
                <a:solidFill>
                  <a:srgbClr val="000000"/>
                </a:solidFill>
                <a:latin typeface="Poppins" pitchFamily="2" charset="77"/>
                <a:ea typeface="League Spartan" charset="0"/>
                <a:cs typeface="Poppins" pitchFamily="2" charset="77"/>
              </a:rPr>
              <a:t>DDL STATEMENTS</a:t>
            </a:r>
          </a:p>
        </p:txBody>
      </p:sp>
      <p:sp>
        <p:nvSpPr>
          <p:cNvPr id="71" name="Subtitle 2">
            <a:extLst>
              <a:ext uri="{FF2B5EF4-FFF2-40B4-BE49-F238E27FC236}">
                <a16:creationId xmlns:a16="http://schemas.microsoft.com/office/drawing/2014/main" id="{E6D15C1A-786B-CA4F-AD5D-6ECD7EB693D4}"/>
              </a:ext>
            </a:extLst>
          </p:cNvPr>
          <p:cNvSpPr txBox="1">
            <a:spLocks/>
          </p:cNvSpPr>
          <p:nvPr/>
        </p:nvSpPr>
        <p:spPr>
          <a:xfrm>
            <a:off x="5384376" y="4530535"/>
            <a:ext cx="1687874" cy="252057"/>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Create Tables</a:t>
            </a:r>
            <a:r>
              <a:rPr lang="en-US" sz="1200" dirty="0">
                <a:latin typeface="Lato Light" panose="020F0502020204030203" pitchFamily="34" charset="0"/>
                <a:ea typeface="Lato Light" panose="020F0502020204030203" pitchFamily="34" charset="0"/>
                <a:cs typeface="Mukta ExtraLight" panose="020B0000000000000000" pitchFamily="34" charset="77"/>
              </a:rPr>
              <a:t>.</a:t>
            </a:r>
          </a:p>
        </p:txBody>
      </p:sp>
      <p:sp>
        <p:nvSpPr>
          <p:cNvPr id="72" name="TextBox 71">
            <a:extLst>
              <a:ext uri="{FF2B5EF4-FFF2-40B4-BE49-F238E27FC236}">
                <a16:creationId xmlns:a16="http://schemas.microsoft.com/office/drawing/2014/main" id="{41C11513-1E78-CA47-9883-A56434F96CAB}"/>
              </a:ext>
            </a:extLst>
          </p:cNvPr>
          <p:cNvSpPr txBox="1"/>
          <p:nvPr/>
        </p:nvSpPr>
        <p:spPr>
          <a:xfrm>
            <a:off x="7544723" y="3720747"/>
            <a:ext cx="1544012" cy="276999"/>
          </a:xfrm>
          <a:prstGeom prst="rect">
            <a:avLst/>
          </a:prstGeom>
          <a:noFill/>
        </p:spPr>
        <p:txBody>
          <a:bodyPr wrap="none" rtlCol="0" anchor="ctr" anchorCtr="0">
            <a:spAutoFit/>
          </a:bodyPr>
          <a:lstStyle/>
          <a:p>
            <a:pPr defTabSz="914217"/>
            <a:r>
              <a:rPr lang="en-US" sz="1200" b="1" dirty="0">
                <a:solidFill>
                  <a:srgbClr val="000000"/>
                </a:solidFill>
                <a:latin typeface="Poppins" pitchFamily="2" charset="77"/>
                <a:ea typeface="League Spartan" charset="0"/>
                <a:cs typeface="Poppins" pitchFamily="2" charset="77"/>
              </a:rPr>
              <a:t>DML STATEMENTS</a:t>
            </a:r>
          </a:p>
        </p:txBody>
      </p:sp>
      <p:sp>
        <p:nvSpPr>
          <p:cNvPr id="73" name="Subtitle 2">
            <a:extLst>
              <a:ext uri="{FF2B5EF4-FFF2-40B4-BE49-F238E27FC236}">
                <a16:creationId xmlns:a16="http://schemas.microsoft.com/office/drawing/2014/main" id="{01BDE9CF-8FD3-9C47-8381-61061A56BC58}"/>
              </a:ext>
            </a:extLst>
          </p:cNvPr>
          <p:cNvSpPr txBox="1">
            <a:spLocks/>
          </p:cNvSpPr>
          <p:nvPr/>
        </p:nvSpPr>
        <p:spPr>
          <a:xfrm>
            <a:off x="7544723" y="4023146"/>
            <a:ext cx="1687874" cy="787588"/>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Insert Data</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Update Data</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Delete Data</a:t>
            </a:r>
            <a:r>
              <a:rPr lang="en-US" sz="1200" dirty="0">
                <a:solidFill>
                  <a:srgbClr val="7F7F7F"/>
                </a:solidFill>
                <a:latin typeface="Lato Light" panose="020F0502020204030203" pitchFamily="34" charset="0"/>
                <a:ea typeface="Lato Light" panose="020F0502020204030203" pitchFamily="34" charset="0"/>
                <a:cs typeface="Mukta ExtraLight" panose="020B0000000000000000" pitchFamily="34" charset="77"/>
              </a:rPr>
              <a:t>.</a:t>
            </a:r>
          </a:p>
        </p:txBody>
      </p:sp>
      <p:sp>
        <p:nvSpPr>
          <p:cNvPr id="74" name="TextBox 73">
            <a:extLst>
              <a:ext uri="{FF2B5EF4-FFF2-40B4-BE49-F238E27FC236}">
                <a16:creationId xmlns:a16="http://schemas.microsoft.com/office/drawing/2014/main" id="{B7C4CA7B-E789-924D-BFC6-159B0DB7F0BA}"/>
              </a:ext>
            </a:extLst>
          </p:cNvPr>
          <p:cNvSpPr txBox="1"/>
          <p:nvPr/>
        </p:nvSpPr>
        <p:spPr>
          <a:xfrm>
            <a:off x="9738669" y="3278085"/>
            <a:ext cx="1524776" cy="276999"/>
          </a:xfrm>
          <a:prstGeom prst="rect">
            <a:avLst/>
          </a:prstGeom>
          <a:noFill/>
        </p:spPr>
        <p:txBody>
          <a:bodyPr wrap="none" rtlCol="0" anchor="ctr" anchorCtr="0">
            <a:spAutoFit/>
          </a:bodyPr>
          <a:lstStyle/>
          <a:p>
            <a:pPr defTabSz="914217"/>
            <a:r>
              <a:rPr lang="en-US" sz="1200" b="1" dirty="0">
                <a:solidFill>
                  <a:srgbClr val="000000"/>
                </a:solidFill>
                <a:latin typeface="Poppins" pitchFamily="2" charset="77"/>
                <a:ea typeface="League Spartan" charset="0"/>
                <a:cs typeface="Poppins" pitchFamily="2" charset="77"/>
              </a:rPr>
              <a:t>DQL STATEMENTS</a:t>
            </a:r>
          </a:p>
        </p:txBody>
      </p:sp>
      <p:sp>
        <p:nvSpPr>
          <p:cNvPr id="75" name="Subtitle 2">
            <a:extLst>
              <a:ext uri="{FF2B5EF4-FFF2-40B4-BE49-F238E27FC236}">
                <a16:creationId xmlns:a16="http://schemas.microsoft.com/office/drawing/2014/main" id="{9C2358A4-6BB7-494E-BC08-4AA8535255F4}"/>
              </a:ext>
            </a:extLst>
          </p:cNvPr>
          <p:cNvSpPr txBox="1">
            <a:spLocks/>
          </p:cNvSpPr>
          <p:nvPr/>
        </p:nvSpPr>
        <p:spPr>
          <a:xfrm>
            <a:off x="9738669" y="3580484"/>
            <a:ext cx="1687874" cy="1055354"/>
          </a:xfrm>
          <a:prstGeom prst="rect">
            <a:avLst/>
          </a:prstGeom>
        </p:spPr>
        <p:txBody>
          <a:bodyPr vert="horz" wrap="square" lIns="45720" tIns="22860" rIns="45720" bIns="22860"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Joins</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Aggregations</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Grouping</a:t>
            </a:r>
          </a:p>
          <a:p>
            <a:pPr marL="171450" indent="-171450" algn="l" defTabSz="543818">
              <a:lnSpc>
                <a:spcPts val="1750"/>
              </a:lnSpc>
              <a:buFont typeface="Arial" panose="020B0604020202020204" pitchFamily="34" charset="0"/>
              <a:buChar char="•"/>
            </a:pPr>
            <a:r>
              <a:rPr lang="en-US" sz="1200" b="1" dirty="0">
                <a:latin typeface="Lato Light" panose="020F0502020204030203" pitchFamily="34" charset="0"/>
                <a:ea typeface="Lato Light" panose="020F0502020204030203" pitchFamily="34" charset="0"/>
                <a:cs typeface="Mukta ExtraLight" panose="020B0000000000000000" pitchFamily="34" charset="77"/>
              </a:rPr>
              <a:t>Dataset Extractions</a:t>
            </a:r>
            <a:r>
              <a:rPr lang="en-US" sz="1200" dirty="0">
                <a:latin typeface="Lato Light" panose="020F0502020204030203" pitchFamily="34" charset="0"/>
                <a:ea typeface="Lato Light" panose="020F0502020204030203" pitchFamily="34" charset="0"/>
                <a:cs typeface="Mukta ExtraLight" panose="020B0000000000000000" pitchFamily="34" charset="77"/>
              </a:rPr>
              <a:t>.</a:t>
            </a:r>
          </a:p>
        </p:txBody>
      </p:sp>
      <p:sp>
        <p:nvSpPr>
          <p:cNvPr id="21" name="Freeform 18">
            <a:extLst>
              <a:ext uri="{FF2B5EF4-FFF2-40B4-BE49-F238E27FC236}">
                <a16:creationId xmlns:a16="http://schemas.microsoft.com/office/drawing/2014/main" id="{FD904F95-E618-5145-B2BD-EC450964FB06}"/>
              </a:ext>
            </a:extLst>
          </p:cNvPr>
          <p:cNvSpPr>
            <a:spLocks noChangeArrowheads="1"/>
          </p:cNvSpPr>
          <p:nvPr/>
        </p:nvSpPr>
        <p:spPr bwMode="auto">
          <a:xfrm>
            <a:off x="1390226" y="2837340"/>
            <a:ext cx="170401" cy="177017"/>
          </a:xfrm>
          <a:custGeom>
            <a:avLst/>
            <a:gdLst>
              <a:gd name="T0" fmla="*/ 248 w 453"/>
              <a:gd name="T1" fmla="*/ 462 h 471"/>
              <a:gd name="T2" fmla="*/ 248 w 453"/>
              <a:gd name="T3" fmla="*/ 462 h 471"/>
              <a:gd name="T4" fmla="*/ 215 w 453"/>
              <a:gd name="T5" fmla="*/ 457 h 471"/>
              <a:gd name="T6" fmla="*/ 9 w 453"/>
              <a:gd name="T7" fmla="*/ 188 h 471"/>
              <a:gd name="T8" fmla="*/ 9 w 453"/>
              <a:gd name="T9" fmla="*/ 188 h 471"/>
              <a:gd name="T10" fmla="*/ 13 w 453"/>
              <a:gd name="T11" fmla="*/ 155 h 471"/>
              <a:gd name="T12" fmla="*/ 204 w 453"/>
              <a:gd name="T13" fmla="*/ 9 h 471"/>
              <a:gd name="T14" fmla="*/ 204 w 453"/>
              <a:gd name="T15" fmla="*/ 9 h 471"/>
              <a:gd name="T16" fmla="*/ 237 w 453"/>
              <a:gd name="T17" fmla="*/ 13 h 471"/>
              <a:gd name="T18" fmla="*/ 443 w 453"/>
              <a:gd name="T19" fmla="*/ 282 h 471"/>
              <a:gd name="T20" fmla="*/ 443 w 453"/>
              <a:gd name="T21" fmla="*/ 282 h 471"/>
              <a:gd name="T22" fmla="*/ 439 w 453"/>
              <a:gd name="T23" fmla="*/ 315 h 471"/>
              <a:gd name="T24" fmla="*/ 248 w 453"/>
              <a:gd name="T25" fmla="*/ 46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3" h="471">
                <a:moveTo>
                  <a:pt x="248" y="462"/>
                </a:moveTo>
                <a:lnTo>
                  <a:pt x="248" y="462"/>
                </a:lnTo>
                <a:cubicBezTo>
                  <a:pt x="237" y="470"/>
                  <a:pt x="223" y="469"/>
                  <a:pt x="215" y="457"/>
                </a:cubicBezTo>
                <a:lnTo>
                  <a:pt x="9" y="188"/>
                </a:lnTo>
                <a:lnTo>
                  <a:pt x="9" y="188"/>
                </a:lnTo>
                <a:cubicBezTo>
                  <a:pt x="0" y="178"/>
                  <a:pt x="3" y="163"/>
                  <a:pt x="13" y="155"/>
                </a:cubicBezTo>
                <a:lnTo>
                  <a:pt x="204" y="9"/>
                </a:lnTo>
                <a:lnTo>
                  <a:pt x="204" y="9"/>
                </a:lnTo>
                <a:cubicBezTo>
                  <a:pt x="215" y="0"/>
                  <a:pt x="230" y="3"/>
                  <a:pt x="237" y="13"/>
                </a:cubicBezTo>
                <a:lnTo>
                  <a:pt x="443" y="282"/>
                </a:lnTo>
                <a:lnTo>
                  <a:pt x="443" y="282"/>
                </a:lnTo>
                <a:cubicBezTo>
                  <a:pt x="452" y="294"/>
                  <a:pt x="449" y="308"/>
                  <a:pt x="439" y="315"/>
                </a:cubicBezTo>
                <a:lnTo>
                  <a:pt x="248" y="462"/>
                </a:lnTo>
              </a:path>
            </a:pathLst>
          </a:custGeom>
          <a:solidFill>
            <a:schemeClr val="accent1">
              <a:lumMod val="40000"/>
              <a:lumOff val="60000"/>
            </a:schemeClr>
          </a:solidFill>
          <a:ln>
            <a:noFill/>
          </a:ln>
          <a:effectLst/>
        </p:spPr>
        <p:txBody>
          <a:bodyPr wrap="none" anchor="ctr"/>
          <a:lstStyle/>
          <a:p>
            <a:pPr defTabSz="914217"/>
            <a:endParaRPr lang="en-US" sz="3266" dirty="0">
              <a:solidFill>
                <a:srgbClr val="7F7F7F"/>
              </a:solidFill>
              <a:latin typeface="Lato Light" panose="020F0502020204030203" pitchFamily="34" charset="0"/>
            </a:endParaRPr>
          </a:p>
        </p:txBody>
      </p:sp>
      <p:pic>
        <p:nvPicPr>
          <p:cNvPr id="4" name="Picture 3">
            <a:extLst>
              <a:ext uri="{FF2B5EF4-FFF2-40B4-BE49-F238E27FC236}">
                <a16:creationId xmlns:a16="http://schemas.microsoft.com/office/drawing/2014/main" id="{B98722DF-F553-BA86-3F7A-C710A859B757}"/>
              </a:ext>
            </a:extLst>
          </p:cNvPr>
          <p:cNvPicPr>
            <a:picLocks noChangeAspect="1"/>
          </p:cNvPicPr>
          <p:nvPr/>
        </p:nvPicPr>
        <p:blipFill>
          <a:blip r:embed="rId2"/>
          <a:stretch>
            <a:fillRect/>
          </a:stretch>
        </p:blipFill>
        <p:spPr>
          <a:xfrm>
            <a:off x="9818171" y="1526809"/>
            <a:ext cx="1255182" cy="135664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a:extLst>
              <a:ext uri="{FF2B5EF4-FFF2-40B4-BE49-F238E27FC236}">
                <a16:creationId xmlns:a16="http://schemas.microsoft.com/office/drawing/2014/main" id="{DAAAC1CC-64F7-CC1E-EBC8-E82C963F05CB}"/>
              </a:ext>
            </a:extLst>
          </p:cNvPr>
          <p:cNvSpPr txBox="1"/>
          <p:nvPr/>
        </p:nvSpPr>
        <p:spPr>
          <a:xfrm>
            <a:off x="1543321" y="4455391"/>
            <a:ext cx="354584" cy="369332"/>
          </a:xfrm>
          <a:prstGeom prst="rect">
            <a:avLst/>
          </a:prstGeom>
          <a:noFill/>
        </p:spPr>
        <p:txBody>
          <a:bodyPr wrap="none" rtlCol="0">
            <a:spAutoFit/>
          </a:bodyPr>
          <a:lstStyle/>
          <a:p>
            <a:pPr algn="ctr" defTabSz="914217"/>
            <a:r>
              <a:rPr lang="en-US" spc="150" dirty="0">
                <a:solidFill>
                  <a:srgbClr val="C00000"/>
                </a:solidFill>
                <a:latin typeface="Bodoni MT Black" panose="02070A03080606020203" pitchFamily="18" charset="0"/>
                <a:cs typeface="Poppins Light" pitchFamily="2" charset="77"/>
              </a:rPr>
              <a:t>1</a:t>
            </a:r>
          </a:p>
        </p:txBody>
      </p:sp>
      <p:sp>
        <p:nvSpPr>
          <p:cNvPr id="6" name="TextBox 5">
            <a:extLst>
              <a:ext uri="{FF2B5EF4-FFF2-40B4-BE49-F238E27FC236}">
                <a16:creationId xmlns:a16="http://schemas.microsoft.com/office/drawing/2014/main" id="{4928216E-A424-C230-76DD-D27A0ADC0D10}"/>
              </a:ext>
            </a:extLst>
          </p:cNvPr>
          <p:cNvSpPr txBox="1"/>
          <p:nvPr/>
        </p:nvSpPr>
        <p:spPr>
          <a:xfrm>
            <a:off x="3789606" y="4078685"/>
            <a:ext cx="354584" cy="369332"/>
          </a:xfrm>
          <a:prstGeom prst="rect">
            <a:avLst/>
          </a:prstGeom>
          <a:noFill/>
        </p:spPr>
        <p:txBody>
          <a:bodyPr wrap="none" rtlCol="0">
            <a:spAutoFit/>
          </a:bodyPr>
          <a:lstStyle/>
          <a:p>
            <a:pPr algn="ctr" defTabSz="914217"/>
            <a:r>
              <a:rPr lang="en-US" spc="150" dirty="0">
                <a:solidFill>
                  <a:srgbClr val="C00000"/>
                </a:solidFill>
                <a:latin typeface="Bodoni MT Black" panose="02070A03080606020203" pitchFamily="18" charset="0"/>
                <a:cs typeface="Poppins Light" pitchFamily="2" charset="77"/>
              </a:rPr>
              <a:t>2</a:t>
            </a:r>
          </a:p>
        </p:txBody>
      </p:sp>
      <p:sp>
        <p:nvSpPr>
          <p:cNvPr id="7" name="TextBox 6">
            <a:extLst>
              <a:ext uri="{FF2B5EF4-FFF2-40B4-BE49-F238E27FC236}">
                <a16:creationId xmlns:a16="http://schemas.microsoft.com/office/drawing/2014/main" id="{A925831C-B733-322A-72C7-41353E307E74}"/>
              </a:ext>
            </a:extLst>
          </p:cNvPr>
          <p:cNvSpPr txBox="1"/>
          <p:nvPr/>
        </p:nvSpPr>
        <p:spPr>
          <a:xfrm>
            <a:off x="5926221" y="3616291"/>
            <a:ext cx="354584" cy="369332"/>
          </a:xfrm>
          <a:prstGeom prst="rect">
            <a:avLst/>
          </a:prstGeom>
          <a:noFill/>
        </p:spPr>
        <p:txBody>
          <a:bodyPr wrap="none" rtlCol="0">
            <a:spAutoFit/>
          </a:bodyPr>
          <a:lstStyle/>
          <a:p>
            <a:pPr algn="ctr" defTabSz="914217"/>
            <a:r>
              <a:rPr lang="en-US" spc="150" dirty="0">
                <a:solidFill>
                  <a:srgbClr val="C00000"/>
                </a:solidFill>
                <a:latin typeface="Bodoni MT Black" panose="02070A03080606020203" pitchFamily="18" charset="0"/>
                <a:cs typeface="Poppins Light" pitchFamily="2" charset="77"/>
              </a:rPr>
              <a:t>3</a:t>
            </a:r>
          </a:p>
        </p:txBody>
      </p:sp>
      <p:sp>
        <p:nvSpPr>
          <p:cNvPr id="8" name="TextBox 7">
            <a:extLst>
              <a:ext uri="{FF2B5EF4-FFF2-40B4-BE49-F238E27FC236}">
                <a16:creationId xmlns:a16="http://schemas.microsoft.com/office/drawing/2014/main" id="{6066DBF0-CBB0-7E73-109C-96A3E1B470C3}"/>
              </a:ext>
            </a:extLst>
          </p:cNvPr>
          <p:cNvSpPr txBox="1"/>
          <p:nvPr/>
        </p:nvSpPr>
        <p:spPr>
          <a:xfrm>
            <a:off x="8166666" y="3081841"/>
            <a:ext cx="354584" cy="369332"/>
          </a:xfrm>
          <a:prstGeom prst="rect">
            <a:avLst/>
          </a:prstGeom>
          <a:noFill/>
        </p:spPr>
        <p:txBody>
          <a:bodyPr wrap="none" rtlCol="0">
            <a:spAutoFit/>
          </a:bodyPr>
          <a:lstStyle/>
          <a:p>
            <a:pPr algn="ctr" defTabSz="914217"/>
            <a:r>
              <a:rPr lang="en-US" spc="150" dirty="0">
                <a:solidFill>
                  <a:srgbClr val="C00000"/>
                </a:solidFill>
                <a:latin typeface="Bodoni MT Black" panose="02070A03080606020203" pitchFamily="18" charset="0"/>
                <a:cs typeface="Poppins Light" pitchFamily="2" charset="77"/>
              </a:rPr>
              <a:t>4</a:t>
            </a:r>
          </a:p>
        </p:txBody>
      </p:sp>
      <p:sp>
        <p:nvSpPr>
          <p:cNvPr id="12" name="TextBox 11">
            <a:extLst>
              <a:ext uri="{FF2B5EF4-FFF2-40B4-BE49-F238E27FC236}">
                <a16:creationId xmlns:a16="http://schemas.microsoft.com/office/drawing/2014/main" id="{001C4F35-4E93-F28B-9AC6-913A78769412}"/>
              </a:ext>
            </a:extLst>
          </p:cNvPr>
          <p:cNvSpPr txBox="1"/>
          <p:nvPr/>
        </p:nvSpPr>
        <p:spPr>
          <a:xfrm>
            <a:off x="10323766" y="1118693"/>
            <a:ext cx="354584" cy="369332"/>
          </a:xfrm>
          <a:prstGeom prst="rect">
            <a:avLst/>
          </a:prstGeom>
          <a:noFill/>
        </p:spPr>
        <p:txBody>
          <a:bodyPr wrap="none" rtlCol="0">
            <a:spAutoFit/>
          </a:bodyPr>
          <a:lstStyle/>
          <a:p>
            <a:pPr algn="ctr" defTabSz="914217"/>
            <a:r>
              <a:rPr lang="en-US" spc="150" dirty="0">
                <a:solidFill>
                  <a:srgbClr val="C00000"/>
                </a:solidFill>
                <a:latin typeface="Bodoni MT Black" panose="02070A03080606020203" pitchFamily="18" charset="0"/>
                <a:cs typeface="Poppins Light" pitchFamily="2" charset="77"/>
              </a:rPr>
              <a:t>5</a:t>
            </a:r>
          </a:p>
        </p:txBody>
      </p:sp>
    </p:spTree>
    <p:extLst>
      <p:ext uri="{BB962C8B-B14F-4D97-AF65-F5344CB8AC3E}">
        <p14:creationId xmlns:p14="http://schemas.microsoft.com/office/powerpoint/2010/main" val="1825176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CB20B458-3FF6-4422-796E-A77B10D55D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594F3B-8A98-652E-D5BA-A927DEA96AC4}"/>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5C6CB057-E376-0698-A979-92E9D55255F9}"/>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DEALERSHIP TABLE</a:t>
            </a:r>
          </a:p>
          <a:p>
            <a:pPr algn="l"/>
            <a:r>
              <a:rPr lang="en-GB" sz="2000" dirty="0">
                <a:solidFill>
                  <a:srgbClr val="0070C0"/>
                </a:solidFill>
                <a:latin typeface="Abadi" panose="020B0604020104020204" pitchFamily="34" charset="0"/>
              </a:rPr>
              <a:t>INSERT INTO Dealership (DealershipName, AddressID, Phone)VALUES </a:t>
            </a:r>
          </a:p>
          <a:p>
            <a:pPr algn="l"/>
            <a:r>
              <a:rPr lang="en-GB" sz="2000" dirty="0">
                <a:solidFill>
                  <a:srgbClr val="0070C0"/>
                </a:solidFill>
                <a:latin typeface="Abadi" panose="020B0604020104020204" pitchFamily="34" charset="0"/>
              </a:rPr>
              <a:t>('Niagara Cars', 1, '905-123-4567'),('Toronto Auto', 2, '416-234-5678'),('Hamilton Wheels', 3, '905-345-6789'),('Mississauga Motors', 5, '905-456-7890'),('London Dealership', 9, '519-567-8901');</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63B77E0C-6B3B-1D32-0684-66FC0842AE24}"/>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9341D821-D244-CD99-7285-F42C0CD2CA23}"/>
              </a:ext>
            </a:extLst>
          </p:cNvPr>
          <p:cNvSpPr txBox="1">
            <a:spLocks/>
          </p:cNvSpPr>
          <p:nvPr/>
        </p:nvSpPr>
        <p:spPr>
          <a:xfrm>
            <a:off x="6096000" y="781051"/>
            <a:ext cx="5819769" cy="5716685"/>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Dealership (DealershipName, AddressID, Phone)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Dealership</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DealershipName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AddressID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Phone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to insert data into.</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dealerships: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DealershipName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name of the dealership (e.g., "Niagara Cars").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AddressID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Address table to associate each dealership with its location.</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Phone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dealership's contact number (e.g., "905-123-4567").</a:t>
            </a:r>
          </a:p>
          <a:p>
            <a:pPr marL="1257300" lvl="2" indent="-342900" algn="l">
              <a:buFont typeface="Arial" panose="020B0604020202020204" pitchFamily="34" charset="0"/>
              <a:buChar cha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Efficiently inserts 5 rows of dealership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21FC54FC-016D-BBAE-B465-109704F3728C}"/>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908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69112A59-74BA-F8E4-4E7A-7F74EF699C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F431EE-75E5-A42A-A181-C402A375899E}"/>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81108145-40BC-1A94-A152-2537F38D742E}"/>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EMPLOYEES TABLE</a:t>
            </a:r>
          </a:p>
          <a:p>
            <a:pPr algn="l"/>
            <a:r>
              <a:rPr lang="en-GB" sz="2000" dirty="0">
                <a:solidFill>
                  <a:srgbClr val="0070C0"/>
                </a:solidFill>
                <a:latin typeface="Abadi" panose="020B0604020104020204" pitchFamily="34" charset="0"/>
              </a:rPr>
              <a:t>INSERT INTO Employees (FirstName, </a:t>
            </a:r>
            <a:r>
              <a:rPr lang="en-GB" sz="2000" dirty="0" err="1">
                <a:solidFill>
                  <a:srgbClr val="0070C0"/>
                </a:solidFill>
                <a:latin typeface="Abadi" panose="020B0604020104020204" pitchFamily="34" charset="0"/>
              </a:rPr>
              <a:t>LastName</a:t>
            </a:r>
            <a:r>
              <a:rPr lang="en-GB" sz="2000" dirty="0">
                <a:solidFill>
                  <a:srgbClr val="0070C0"/>
                </a:solidFill>
                <a:latin typeface="Abadi" panose="020B0604020104020204" pitchFamily="34" charset="0"/>
              </a:rPr>
              <a:t>, PhoneNumber, Email, Position, Department,  DealershipID)VALUES </a:t>
            </a:r>
          </a:p>
          <a:p>
            <a:pPr algn="l"/>
            <a:r>
              <a:rPr lang="en-GB" sz="2000" dirty="0">
                <a:solidFill>
                  <a:srgbClr val="0070C0"/>
                </a:solidFill>
                <a:latin typeface="Abadi" panose="020B0604020104020204" pitchFamily="34" charset="0"/>
              </a:rPr>
              <a:t>('Mike', 'Johnson', '345-678-9012', 'mike.johnson@example.com', 'Sales Manager', 'Sales',  1),('Anna', 'Lee', '567-890-1234', 'anna.lee@example.com', 'Sales Associate', 'Sales', 1),('Mark', 'Chen', '678-901-2345', 'mark.chen@example.com', 'Finance Manager', 'Finance', 2),('Laura', 'Kim', '789-012-3456', 'laura.kim@example.com', 'Sales Associate', 'Sales', 3),('David', 'King', '890-123-4567', 'david.king@example.com', 'Service Manager', 'Services', 4),('Mary', 'Doe', '801-801-8012', 'mary.doe@example.com', 'Recruiter', 'HR', 2);</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4812EEBA-A192-DB17-5830-7BC77C5E4B39}"/>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D9ED03B9-239A-2821-7238-4B72922D5AD4}"/>
              </a:ext>
            </a:extLst>
          </p:cNvPr>
          <p:cNvSpPr txBox="1">
            <a:spLocks/>
          </p:cNvSpPr>
          <p:nvPr/>
        </p:nvSpPr>
        <p:spPr>
          <a:xfrm>
            <a:off x="6172200" y="789760"/>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Employees (FirstName, </a:t>
            </a:r>
            <a:r>
              <a:rPr kumimoji="0" lang="en-GB" sz="27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PhoneNumber, Email, Position, Department, DealershipID)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Employees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FirstName, </a:t>
            </a:r>
            <a:r>
              <a:rPr kumimoji="0" lang="en-GB" sz="27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PhoneNumber, Email, Position, Department, DealershipID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 data insertion.</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a:t>
            </a:r>
            <a:r>
              <a:rPr lang="en-GB" sz="2700" dirty="0">
                <a:solidFill>
                  <a:prstClr val="black"/>
                </a:solidFill>
                <a:latin typeface="Abadi" panose="020B0604020104020204" pitchFamily="34" charset="0"/>
              </a:rPr>
              <a:t>employees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FirstName and </a:t>
            </a:r>
            <a:r>
              <a:rPr kumimoji="0" lang="en-GB" sz="25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LastName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Full name of the employee (e.g., "Mike Johnson").</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PhoneNumber and Email</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Contact information for each employee.</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Position</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Job title (e.g., "Sales Manager").</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Department</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Department the employee works in (e.g., "Sales").</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DealershipID</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Foreign key linking the employee to the specific dealership branch.</a:t>
            </a:r>
          </a:p>
          <a:p>
            <a:pPr marL="1257300" lvl="2" indent="-342900" algn="l">
              <a:buFont typeface="Arial" panose="020B0604020202020204" pitchFamily="34" charset="0"/>
              <a:buChar cha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6 rows of employee data in a single query, covering various roles and dealership assignments.</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769D000A-7B97-0CA5-EE32-8C4F63596CA5}"/>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02099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3E2D4285-C285-6D85-9944-2769893A52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39E87A-B87F-73A7-6729-4966297DFD27}"/>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471CF6AD-D18E-5A8C-E72F-D445235D8E89}"/>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INVENTORY TABLE</a:t>
            </a:r>
          </a:p>
          <a:p>
            <a:pPr algn="l"/>
            <a:r>
              <a:rPr lang="en-GB" sz="2000" dirty="0">
                <a:solidFill>
                  <a:srgbClr val="0070C0"/>
                </a:solidFill>
                <a:latin typeface="Abadi" panose="020B0604020104020204" pitchFamily="34" charset="0"/>
              </a:rPr>
              <a:t>INSERT INTO Inventory (CarID, DealershipID, StockQuantity)VALUES </a:t>
            </a:r>
          </a:p>
          <a:p>
            <a:pPr algn="l"/>
            <a:r>
              <a:rPr lang="en-GB" sz="2000" dirty="0">
                <a:solidFill>
                  <a:srgbClr val="0070C0"/>
                </a:solidFill>
                <a:latin typeface="Abadi" panose="020B0604020104020204" pitchFamily="34" charset="0"/>
              </a:rPr>
              <a:t>(1, 1, 10),</a:t>
            </a:r>
          </a:p>
          <a:p>
            <a:pPr algn="l"/>
            <a:r>
              <a:rPr lang="en-GB" sz="2000" dirty="0">
                <a:solidFill>
                  <a:srgbClr val="0070C0"/>
                </a:solidFill>
                <a:latin typeface="Abadi" panose="020B0604020104020204" pitchFamily="34" charset="0"/>
              </a:rPr>
              <a:t>(2, 2, 5),</a:t>
            </a:r>
          </a:p>
          <a:p>
            <a:pPr algn="l"/>
            <a:r>
              <a:rPr lang="en-GB" sz="2000" dirty="0">
                <a:solidFill>
                  <a:srgbClr val="0070C0"/>
                </a:solidFill>
                <a:latin typeface="Abadi" panose="020B0604020104020204" pitchFamily="34" charset="0"/>
              </a:rPr>
              <a:t>(3, 3, 8),</a:t>
            </a:r>
          </a:p>
          <a:p>
            <a:pPr algn="l"/>
            <a:r>
              <a:rPr lang="en-GB" sz="2000" dirty="0">
                <a:solidFill>
                  <a:srgbClr val="0070C0"/>
                </a:solidFill>
                <a:latin typeface="Abadi" panose="020B0604020104020204" pitchFamily="34" charset="0"/>
              </a:rPr>
              <a:t>(4, 4, 4),</a:t>
            </a:r>
          </a:p>
          <a:p>
            <a:pPr algn="l"/>
            <a:r>
              <a:rPr lang="en-GB" sz="2000" dirty="0">
                <a:solidFill>
                  <a:srgbClr val="0070C0"/>
                </a:solidFill>
                <a:latin typeface="Abadi" panose="020B0604020104020204" pitchFamily="34" charset="0"/>
              </a:rPr>
              <a:t>(5, 5, 6),</a:t>
            </a:r>
          </a:p>
          <a:p>
            <a:pPr algn="l"/>
            <a:r>
              <a:rPr lang="en-GB" sz="2000" dirty="0">
                <a:solidFill>
                  <a:srgbClr val="0070C0"/>
                </a:solidFill>
                <a:latin typeface="Abadi" panose="020B0604020104020204" pitchFamily="34" charset="0"/>
              </a:rPr>
              <a:t>(6, 1, 3),</a:t>
            </a:r>
          </a:p>
          <a:p>
            <a:pPr algn="l"/>
            <a:r>
              <a:rPr lang="en-GB" sz="2000" dirty="0">
                <a:solidFill>
                  <a:srgbClr val="0070C0"/>
                </a:solidFill>
                <a:latin typeface="Abadi" panose="020B0604020104020204" pitchFamily="34" charset="0"/>
              </a:rPr>
              <a:t>(7, 2, 7),</a:t>
            </a:r>
          </a:p>
          <a:p>
            <a:pPr algn="l"/>
            <a:r>
              <a:rPr lang="en-GB" sz="2000" dirty="0">
                <a:solidFill>
                  <a:srgbClr val="0070C0"/>
                </a:solidFill>
                <a:latin typeface="Abadi" panose="020B0604020104020204" pitchFamily="34" charset="0"/>
              </a:rPr>
              <a:t>(8, 3, 9),</a:t>
            </a:r>
          </a:p>
          <a:p>
            <a:pPr algn="l"/>
            <a:r>
              <a:rPr lang="en-GB" sz="2000" dirty="0">
                <a:solidFill>
                  <a:srgbClr val="0070C0"/>
                </a:solidFill>
                <a:latin typeface="Abadi" panose="020B0604020104020204" pitchFamily="34" charset="0"/>
              </a:rPr>
              <a:t>(9, 4, 2),</a:t>
            </a:r>
          </a:p>
          <a:p>
            <a:pPr algn="l"/>
            <a:r>
              <a:rPr lang="en-GB" sz="2000" dirty="0">
                <a:solidFill>
                  <a:srgbClr val="0070C0"/>
                </a:solidFill>
                <a:latin typeface="Abadi" panose="020B0604020104020204" pitchFamily="34" charset="0"/>
              </a:rPr>
              <a:t>(10, 5, 1);</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BF682B79-371A-30EA-3E82-CC2D554E4199}"/>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1DF59686-3A34-DB55-20DF-75E2EA2323E4}"/>
              </a:ext>
            </a:extLst>
          </p:cNvPr>
          <p:cNvSpPr txBox="1">
            <a:spLocks/>
          </p:cNvSpPr>
          <p:nvPr/>
        </p:nvSpPr>
        <p:spPr>
          <a:xfrm>
            <a:off x="6096000" y="781051"/>
            <a:ext cx="5819769" cy="5716685"/>
          </a:xfrm>
          <a:prstGeom prst="rect">
            <a:avLst/>
          </a:prstGeom>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Inventory (CarID, DealershipID, StockQuantity)</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Inventory</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 DealershipID, StockQuantity</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 the data insertion.</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inventory records: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referencing the Cars table, linking each inventory record to a specific car.</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DealershipID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referencing the Dealership table, linking the inventory to a specific dealership branch.</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StockQuantity</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number of units available for that car at the respective dealership.</a:t>
            </a:r>
          </a:p>
          <a:p>
            <a:pPr lvl="2" algn="l"/>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10 rows of inventory data in a single query, distributing cars across dealerships.</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77D18443-756A-DB80-C5B4-0BF56EDCFDD1}"/>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11284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42EB9502-2962-E56F-2926-182F0888F7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FCC55F-EDAB-BCE6-2DDF-CE7C47543668}"/>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0B8DBB9A-79CA-0EBA-638C-93C9542EC3A7}"/>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SALES TABLE</a:t>
            </a:r>
          </a:p>
          <a:p>
            <a:pPr algn="l"/>
            <a:r>
              <a:rPr lang="en-GB" sz="2000" dirty="0">
                <a:solidFill>
                  <a:srgbClr val="0070C0"/>
                </a:solidFill>
                <a:latin typeface="Abadi" panose="020B0604020104020204" pitchFamily="34" charset="0"/>
              </a:rPr>
              <a:t>INSERT INTO Sales (CustomerID, EmployeeID, CarID, SaleDate, SalePrice)VALUES </a:t>
            </a:r>
          </a:p>
          <a:p>
            <a:pPr algn="l"/>
            <a:r>
              <a:rPr lang="en-GB" sz="2000" dirty="0">
                <a:solidFill>
                  <a:srgbClr val="0070C0"/>
                </a:solidFill>
                <a:latin typeface="Abadi" panose="020B0604020104020204" pitchFamily="34" charset="0"/>
              </a:rPr>
              <a:t>(1, 1, 1, '2024-01-01', 25000.00),(2, 2, 2, '2024-01-05', 22000.00),(3, 3, 3, '2024-01-10', 40000.00),(4, 4, 4, '2024-01-15', 18000.00),(5, 5, 5, '2024-01-20', 28000.00);</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3D903DA2-FF25-8D0B-F189-D680BD48EFF5}"/>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CC5CC3A7-AE17-25B4-34B3-EB28E2D7E7BE}"/>
              </a:ext>
            </a:extLst>
          </p:cNvPr>
          <p:cNvSpPr txBox="1">
            <a:spLocks/>
          </p:cNvSpPr>
          <p:nvPr/>
        </p:nvSpPr>
        <p:spPr>
          <a:xfrm>
            <a:off x="6096000" y="781051"/>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Sales (CustomerID, EmployeeID, CarID, SaleDate, SalePrice)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Sales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CustomerID, EmployeeID, CarID, SaleDate, SalePrice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to insert data into.</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sales transactions: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Customers table, identifying the buyer.</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EmployeeID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Employees table, identifying the sales representative responsible for the transaction.</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Cars table, identifying the car sold.</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SaleDate</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date of the transaction (e.g., '2024-01-01').</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30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SalePrice</a:t>
            </a:r>
            <a:r>
              <a:rPr kumimoji="0" lang="en-GB" sz="3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price at which the car was sold (e.g., $25,000.00).</a:t>
            </a:r>
          </a:p>
          <a:p>
            <a:pPr marL="1257300" lvl="2" indent="-342900" algn="l">
              <a:buFont typeface="Arial" panose="020B0604020202020204" pitchFamily="34" charset="0"/>
              <a:buChar cha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lvl="2" algn="l"/>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5 rows of sales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9CB81E86-39C2-67B1-9BED-ACFD7B21A7BA}"/>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26503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414F7648-7C28-6AB8-B30A-E8123EC410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B5C519-CD9C-AB35-6231-7D9D06E63194}"/>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677C2AC8-C03C-FAED-2AD5-FE8AFA5A60C4}"/>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SALES TABLE</a:t>
            </a:r>
          </a:p>
          <a:p>
            <a:pPr algn="l"/>
            <a:r>
              <a:rPr lang="en-GB" sz="2000" dirty="0">
                <a:solidFill>
                  <a:srgbClr val="0070C0"/>
                </a:solidFill>
                <a:latin typeface="Abadi" panose="020B0604020104020204" pitchFamily="34" charset="0"/>
              </a:rPr>
              <a:t>INSERT INTO Services (CarID, CustomerID, ServiceDate, ServiceDescription, Cost)VALUES (1, 1, '2024-02-01', 'Oil Change', 50.00),</a:t>
            </a:r>
          </a:p>
          <a:p>
            <a:pPr algn="l"/>
            <a:r>
              <a:rPr lang="en-GB" sz="2000" dirty="0">
                <a:solidFill>
                  <a:srgbClr val="0070C0"/>
                </a:solidFill>
                <a:latin typeface="Abadi" panose="020B0604020104020204" pitchFamily="34" charset="0"/>
              </a:rPr>
              <a:t>(2, 2, '2024-02-05', 'Tire Rotation', 80.00),</a:t>
            </a:r>
          </a:p>
          <a:p>
            <a:pPr algn="l"/>
            <a:r>
              <a:rPr lang="en-GB" sz="2000" dirty="0">
                <a:solidFill>
                  <a:srgbClr val="0070C0"/>
                </a:solidFill>
                <a:latin typeface="Abadi" panose="020B0604020104020204" pitchFamily="34" charset="0"/>
              </a:rPr>
              <a:t>(3, 3, '2024-02-10', 'Brake Replacement', 250.00),</a:t>
            </a:r>
          </a:p>
          <a:p>
            <a:pPr algn="l"/>
            <a:r>
              <a:rPr lang="en-GB" sz="2000" dirty="0">
                <a:solidFill>
                  <a:srgbClr val="0070C0"/>
                </a:solidFill>
                <a:latin typeface="Abadi" panose="020B0604020104020204" pitchFamily="34" charset="0"/>
              </a:rPr>
              <a:t>(4, 4, '2024-02-15', 'Battery Replacement', 200.00),</a:t>
            </a:r>
          </a:p>
          <a:p>
            <a:pPr algn="l"/>
            <a:r>
              <a:rPr lang="en-GB" sz="2000" dirty="0">
                <a:solidFill>
                  <a:srgbClr val="0070C0"/>
                </a:solidFill>
                <a:latin typeface="Abadi" panose="020B0604020104020204" pitchFamily="34" charset="0"/>
              </a:rPr>
              <a:t>(5, 5, '2024-02-20', 'Wheel Alignment', 100.00);</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692C41CF-EB60-0751-AF30-AB3EEBC3980C}"/>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8E864796-3932-F86D-7D1D-3E68291053DC}"/>
              </a:ext>
            </a:extLst>
          </p:cNvPr>
          <p:cNvSpPr txBox="1">
            <a:spLocks/>
          </p:cNvSpPr>
          <p:nvPr/>
        </p:nvSpPr>
        <p:spPr>
          <a:xfrm>
            <a:off x="6096000" y="781051"/>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Services (CarID, CustomerID, ServiceDate, ServiceDescription, Cost)</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Services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 CustomerID, ServiceDate, ServiceDescription, Cost</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 the data insertion.</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sales transactions: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Cars table, identifying the car being serviced.</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Customers table, identifying the car owner.</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ServiceDate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date when the service was performed (e.g., '2024-02-01').</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ServiceDescription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detailed description of the service performed (e.g., "Oil Change").</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30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Cost</a:t>
            </a:r>
            <a:r>
              <a:rPr kumimoji="0" lang="en-GB" sz="3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cost of the service (e.g., $50.00).</a:t>
            </a:r>
          </a:p>
          <a:p>
            <a:pPr marL="1257300" lvl="2" indent="-342900" algn="l">
              <a:buFont typeface="Arial" panose="020B0604020202020204" pitchFamily="34" charset="0"/>
              <a:buChar cha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lvl="2" algn="l"/>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5 rows of service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3D46F952-347A-EB31-1987-CE8A363DDAE8}"/>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1348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53747D7-B971-4287-D7CE-0AB29D824D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C1A92A-D130-0A18-BEF4-72052FE22E4F}"/>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C6152C31-FC38-D4BC-C781-A960979C8836}"/>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PAYMENTS TABLE</a:t>
            </a:r>
          </a:p>
          <a:p>
            <a:pPr algn="l"/>
            <a:r>
              <a:rPr lang="en-GB" sz="2000" dirty="0">
                <a:solidFill>
                  <a:srgbClr val="0070C0"/>
                </a:solidFill>
                <a:latin typeface="Abadi" panose="020B0604020104020204" pitchFamily="34" charset="0"/>
              </a:rPr>
              <a:t>INSERT INTO Payments (SaleID, PaymentMethod, PaymentDate, PaymentAmount)VALUES</a:t>
            </a:r>
          </a:p>
          <a:p>
            <a:pPr algn="l"/>
            <a:r>
              <a:rPr lang="en-GB" sz="2000" dirty="0">
                <a:solidFill>
                  <a:srgbClr val="0070C0"/>
                </a:solidFill>
                <a:latin typeface="Abadi" panose="020B0604020104020204" pitchFamily="34" charset="0"/>
              </a:rPr>
              <a:t>(1, 'Credit Card', '2024-01-01', 25000.00),(2, 'Debit Card', '2024-01-05', 22000.00),(3, 'Bank Transfer', '2024-01-10', 40000.00),(4, 'Cash', '2024-01-15', 18000.00),(5, 'Credit Card', '2024-01-20', 28000.00),(NULL, 'Credit Card', '2024-02-01', 50.00),(NULL, 'Debit Card', '2024-02-05', 80.00),(NULL, 'Bank Transfer', '2024-02-10', 250.00),(NULL, 'Cash', '2024-02-15', 200.00),(NULL, 'Credit Card', '2024-02-20', 100.00);</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4E8BCE8B-3DE1-94B2-D430-75D5F01D200C}"/>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E1C6D50C-2235-6DBB-FD74-65D385A4BC6E}"/>
              </a:ext>
            </a:extLst>
          </p:cNvPr>
          <p:cNvSpPr txBox="1">
            <a:spLocks/>
          </p:cNvSpPr>
          <p:nvPr/>
        </p:nvSpPr>
        <p:spPr>
          <a:xfrm>
            <a:off x="6096000" y="781051"/>
            <a:ext cx="5819769" cy="5716685"/>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Payments (SaleID, PaymentMethod, PaymentDate, PaymentAmount)</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Payments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SaleID, PaymentMethod, PaymentDate, PaymentAmount</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to insert data into.</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payment transactions: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SaleID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Sales table. For service payments (not linked to car sales), this value is NULL.</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PaymentMethod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method of payment used (e.g., "Credit Card", "Cash").</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PaymentDate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date of payment (e.g., '2024-01-01’).</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PaymentAmount</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The amount paid (e.g., $25,000.00).</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Mixed Data</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Includes payments for.</a:t>
            </a:r>
          </a:p>
          <a:p>
            <a:pPr marL="1257300" lvl="2" indent="-342900" algn="l">
              <a:buFont typeface="Arial" panose="020B0604020202020204" pitchFamily="34" charset="0"/>
              <a:buChar char="•"/>
              <a:defRPr/>
            </a:pP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Car Sales: Payments linked to car purchases (e.g., SaleID 1–5).</a:t>
            </a:r>
          </a:p>
          <a:p>
            <a:pPr marL="1257300" lvl="2" indent="-342900" algn="l">
              <a:buFont typeface="Arial" panose="020B0604020202020204" pitchFamily="34" charset="0"/>
              <a:buChar char="•"/>
              <a:defRPr/>
            </a:pP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Services: Payments not linked to car sales, represented by SaleID = NULL.</a:t>
            </a:r>
          </a:p>
          <a:p>
            <a:pPr lvl="2" algn="l"/>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Efficiently inserts 10 rows of payment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A4F832AD-3999-540F-65CA-A089EE273741}"/>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6760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3D71F59B-6CD1-FD69-8713-0A7C0E4D21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642D8E-3C6A-DB09-783D-2E4904DAE0B6}"/>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MANIPULATION STATEMENTS (DATA INSERTION)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B7247267-12B3-2D04-3AC8-9F88EC7ED8FC}"/>
              </a:ext>
            </a:extLst>
          </p:cNvPr>
          <p:cNvSpPr>
            <a:spLocks noGrp="1"/>
          </p:cNvSpPr>
          <p:nvPr>
            <p:ph type="subTitle" idx="1"/>
          </p:nvPr>
        </p:nvSpPr>
        <p:spPr>
          <a:xfrm>
            <a:off x="200031" y="694483"/>
            <a:ext cx="5400674" cy="5716685"/>
          </a:xfrm>
        </p:spPr>
        <p:txBody>
          <a:bodyPr>
            <a:normAutofit/>
          </a:bodyPr>
          <a:lstStyle/>
          <a:p>
            <a:r>
              <a:rPr lang="en-GB" b="1" u="sng" dirty="0">
                <a:latin typeface="Abadi" panose="020B0604020104020204" pitchFamily="34" charset="0"/>
              </a:rPr>
              <a:t>POPULATING WARRANTY TABLE</a:t>
            </a:r>
          </a:p>
          <a:p>
            <a:pPr algn="l"/>
            <a:r>
              <a:rPr lang="en-GB" sz="2000" dirty="0">
                <a:solidFill>
                  <a:srgbClr val="0070C0"/>
                </a:solidFill>
                <a:latin typeface="Abadi" panose="020B0604020104020204" pitchFamily="34" charset="0"/>
              </a:rPr>
              <a:t>INSERT INTO Warranty (CarID, CustomerID, WarrantyStartDate, WarrantyEndDate, CoverageDetails)VALUES </a:t>
            </a:r>
          </a:p>
          <a:p>
            <a:pPr algn="l"/>
            <a:r>
              <a:rPr lang="en-GB" sz="2000" dirty="0">
                <a:solidFill>
                  <a:srgbClr val="0070C0"/>
                </a:solidFill>
                <a:latin typeface="Abadi" panose="020B0604020104020204" pitchFamily="34" charset="0"/>
              </a:rPr>
              <a:t>(1, 1, '2024-01-01', '2026-01-01', 'Bumper-to-Bumper Coverage'),(2, 2, '2024-01-05', '2026-01-05', 'Powertrain Warranty'),(3, 3, '2024-01-10', '2026-01-10', 'Extended Warranty'),(4, 4, '2024-01-15', '2026-01-15', 'Basic Warranty'),(5, 5, '2024-01-20', '2026-01-20', 'Roadside Assistance Included');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170ACD2B-7B5C-0F7C-08B1-D4B2C167ABD7}"/>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CDA2E577-BD16-D3B6-8A34-46893E3190D9}"/>
              </a:ext>
            </a:extLst>
          </p:cNvPr>
          <p:cNvSpPr txBox="1">
            <a:spLocks/>
          </p:cNvSpPr>
          <p:nvPr/>
        </p:nvSpPr>
        <p:spPr>
          <a:xfrm>
            <a:off x="6096000" y="781051"/>
            <a:ext cx="5819769" cy="5716685"/>
          </a:xfrm>
          <a:prstGeom prst="rect">
            <a:avLst/>
          </a:prstGeom>
        </p:spPr>
        <p:txBody>
          <a:bodyPr vert="horz" lIns="91440" tIns="45720" rIns="91440" bIns="45720" rtlCol="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4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INSERT INTO Warranty (CarID, CustomerID, WarrantyStartDate, WarrantyEndDate, CoverageDetails)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target table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Warranty</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and the columns (</a:t>
            </a: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 CustomerID, WarrantyStartDate, WarrantyEndDate, CoverageDetails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for the data insertion.</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VALUES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Provides details for multiple warranty records:</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Cars table, identifying the car covered under the warranty.</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CustomerID</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A foreign key linking to the Customers table, identifying the buyer associated with the warranty.</a:t>
            </a:r>
          </a:p>
          <a:p>
            <a:pPr marL="1257300" lvl="2" indent="-342900" algn="l">
              <a:buFont typeface="Arial" panose="020B0604020202020204" pitchFamily="34" charset="0"/>
              <a:buChar char="•"/>
            </a:pPr>
            <a:r>
              <a:rPr kumimoji="0" lang="en-GB" sz="25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WarrantyStartDate and WarrantyEndDate</a:t>
            </a:r>
            <a:r>
              <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Define the validity period of the warranty (e.g., '2024-01-01' to '2026-01-01').</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CoverageDetails</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Specifies the type of coverage provided (e.g., "Bumper-to-Bumper Coverage").</a:t>
            </a:r>
          </a:p>
          <a:p>
            <a:pPr lvl="2" algn="l"/>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srgbClr val="0070C0"/>
                </a:solidFill>
                <a:effectLst/>
                <a:uLnTx/>
                <a:uFillTx/>
                <a:latin typeface="Calibri" panose="020F0502020204030204"/>
                <a:ea typeface="+mn-ea"/>
                <a:cs typeface="+mn-cs"/>
              </a:rPr>
              <a:t>Bulk Insertion</a:t>
            </a: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27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Inserts 5 rows of warranty data in a single query.</a:t>
            </a: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5863B426-8A57-1037-30E9-43081BF587BB}"/>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7580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620A136-0971-7D12-368D-EE3B5E688939}"/>
            </a:ext>
          </a:extLst>
        </p:cNvPr>
        <p:cNvGrpSpPr/>
        <p:nvPr/>
      </p:nvGrpSpPr>
      <p:grpSpPr>
        <a:xfrm>
          <a:off x="0" y="0"/>
          <a:ext cx="0" cy="0"/>
          <a:chOff x="0" y="0"/>
          <a:chExt cx="0" cy="0"/>
        </a:xfrm>
      </p:grpSpPr>
      <p:sp>
        <p:nvSpPr>
          <p:cNvPr id="33" name="Rectangle 32">
            <a:extLst>
              <a:ext uri="{FF2B5EF4-FFF2-40B4-BE49-F238E27FC236}">
                <a16:creationId xmlns:a16="http://schemas.microsoft.com/office/drawing/2014/main" id="{E9704FD4-5825-9106-49CA-37EEB79A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ABD1CF8E-9062-B44A-316E-9A856B070E48}"/>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a:solidFill>
            <a:schemeClr val="tx1">
              <a:lumMod val="95000"/>
            </a:schemeClr>
          </a:solidFill>
        </p:spPr>
      </p:pic>
      <p:sp>
        <p:nvSpPr>
          <p:cNvPr id="35" name="Rectangle 34">
            <a:extLst>
              <a:ext uri="{FF2B5EF4-FFF2-40B4-BE49-F238E27FC236}">
                <a16:creationId xmlns:a16="http://schemas.microsoft.com/office/drawing/2014/main" id="{FC081C88-C5D7-8B60-0586-FCFA56D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62ECAE94-6D0B-930A-70EC-DAE00EEB0745}"/>
              </a:ext>
            </a:extLst>
          </p:cNvPr>
          <p:cNvSpPr>
            <a:spLocks noGrp="1"/>
          </p:cNvSpPr>
          <p:nvPr>
            <p:ph type="ctrTitle"/>
          </p:nvPr>
        </p:nvSpPr>
        <p:spPr>
          <a:xfrm>
            <a:off x="8123416" y="1475234"/>
            <a:ext cx="3214307" cy="2901694"/>
          </a:xfrm>
        </p:spPr>
        <p:txBody>
          <a:bodyPr anchor="b">
            <a:normAutofit/>
          </a:bodyPr>
          <a:lstStyle/>
          <a:p>
            <a:pPr algn="ctr"/>
            <a:r>
              <a:rPr lang="en-US" sz="3200" dirty="0">
                <a:solidFill>
                  <a:schemeClr val="tx1"/>
                </a:solidFill>
              </a:rPr>
              <a:t>DQL STATEMENTS</a:t>
            </a:r>
          </a:p>
        </p:txBody>
      </p:sp>
      <p:sp>
        <p:nvSpPr>
          <p:cNvPr id="3" name="Subtitle 2">
            <a:extLst>
              <a:ext uri="{FF2B5EF4-FFF2-40B4-BE49-F238E27FC236}">
                <a16:creationId xmlns:a16="http://schemas.microsoft.com/office/drawing/2014/main" id="{1BB059F7-3A06-1712-1BEF-667CE0ACD093}"/>
              </a:ext>
            </a:extLst>
          </p:cNvPr>
          <p:cNvSpPr>
            <a:spLocks noGrp="1"/>
          </p:cNvSpPr>
          <p:nvPr>
            <p:ph type="subTitle" idx="1"/>
          </p:nvPr>
        </p:nvSpPr>
        <p:spPr>
          <a:xfrm>
            <a:off x="8127750" y="4608576"/>
            <a:ext cx="3205640" cy="392046"/>
          </a:xfrm>
        </p:spPr>
        <p:txBody>
          <a:bodyPr anchor="t">
            <a:normAutofit/>
          </a:bodyPr>
          <a:lstStyle/>
          <a:p>
            <a:pPr algn="ctr">
              <a:lnSpc>
                <a:spcPct val="100000"/>
              </a:lnSpc>
            </a:pPr>
            <a:r>
              <a:rPr lang="en-US" sz="1600" dirty="0"/>
              <a:t>DATA INSERTION</a:t>
            </a:r>
          </a:p>
        </p:txBody>
      </p:sp>
      <p:cxnSp>
        <p:nvCxnSpPr>
          <p:cNvPr id="37" name="Straight Connector 36">
            <a:extLst>
              <a:ext uri="{FF2B5EF4-FFF2-40B4-BE49-F238E27FC236}">
                <a16:creationId xmlns:a16="http://schemas.microsoft.com/office/drawing/2014/main" id="{EACF6F2B-FED4-6036-BD02-07E0E588AD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7F8FCEE0-525D-8C61-3317-9BDFAF37E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Tree>
    <p:extLst>
      <p:ext uri="{BB962C8B-B14F-4D97-AF65-F5344CB8AC3E}">
        <p14:creationId xmlns:p14="http://schemas.microsoft.com/office/powerpoint/2010/main" val="265416036"/>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67FA031-61B4-D51F-EF76-E79445A486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1B537D-5EA7-3F7C-43C1-C4275990AC11}"/>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RETRIEVAL STATEMENTS (DATA RETRIEVAL)</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3445D0C1-58EB-98D5-1679-9D998B264CA6}"/>
              </a:ext>
            </a:extLst>
          </p:cNvPr>
          <p:cNvSpPr>
            <a:spLocks noGrp="1"/>
          </p:cNvSpPr>
          <p:nvPr>
            <p:ph type="subTitle" idx="1"/>
          </p:nvPr>
        </p:nvSpPr>
        <p:spPr>
          <a:xfrm>
            <a:off x="200031" y="694483"/>
            <a:ext cx="5400674" cy="5716685"/>
          </a:xfrm>
        </p:spPr>
        <p:txBody>
          <a:bodyPr>
            <a:normAutofit/>
          </a:bodyPr>
          <a:lstStyle/>
          <a:p>
            <a:pPr marL="342900" indent="-342900" algn="l">
              <a:buFont typeface="Wingdings" panose="05000000000000000000" pitchFamily="2" charset="2"/>
              <a:buChar char="n"/>
            </a:pPr>
            <a:r>
              <a:rPr lang="en-GB" sz="2000" dirty="0">
                <a:solidFill>
                  <a:srgbClr val="0070C0"/>
                </a:solidFill>
                <a:latin typeface="Abadi" panose="020B0604020104020204" pitchFamily="34" charset="0"/>
              </a:rPr>
              <a:t>Get all customer information and their corresponding car purchases</a:t>
            </a:r>
          </a:p>
          <a:p>
            <a:pPr algn="l"/>
            <a:r>
              <a:rPr lang="en-GB" sz="2000" dirty="0">
                <a:solidFill>
                  <a:srgbClr val="0070C0"/>
                </a:solidFill>
                <a:latin typeface="Abadi" panose="020B0604020104020204" pitchFamily="34" charset="0"/>
              </a:rPr>
              <a:t>SELECT </a:t>
            </a:r>
            <a:r>
              <a:rPr lang="en-GB" sz="2000" dirty="0" err="1">
                <a:solidFill>
                  <a:srgbClr val="0070C0"/>
                </a:solidFill>
                <a:latin typeface="Abadi" panose="020B0604020104020204" pitchFamily="34" charset="0"/>
              </a:rPr>
              <a:t>c.FirstName</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c.LastName</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c.Email</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ca.Make</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ca.Model</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s.SaleDate</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s.SalePrice</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FROM customers as c</a:t>
            </a:r>
          </a:p>
          <a:p>
            <a:pPr algn="l"/>
            <a:r>
              <a:rPr lang="en-GB" sz="2000" dirty="0">
                <a:solidFill>
                  <a:srgbClr val="0070C0"/>
                </a:solidFill>
                <a:latin typeface="Abadi" panose="020B0604020104020204" pitchFamily="34" charset="0"/>
              </a:rPr>
              <a:t>JOIN Sales s ON </a:t>
            </a:r>
            <a:r>
              <a:rPr lang="en-GB" sz="2000" dirty="0" err="1">
                <a:solidFill>
                  <a:srgbClr val="0070C0"/>
                </a:solidFill>
                <a:latin typeface="Abadi" panose="020B0604020104020204" pitchFamily="34" charset="0"/>
              </a:rPr>
              <a:t>c.CustomerID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s.CustomerID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JOIN Cars ca ON </a:t>
            </a:r>
            <a:r>
              <a:rPr lang="en-GB" sz="2000" dirty="0" err="1">
                <a:solidFill>
                  <a:srgbClr val="0070C0"/>
                </a:solidFill>
                <a:latin typeface="Abadi" panose="020B0604020104020204" pitchFamily="34" charset="0"/>
              </a:rPr>
              <a:t>s.CarID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ca.CarID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585BC80D-1748-BF1C-E377-40DF44EFCE89}"/>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479A6B8F-F54C-28BA-33E2-3E06CE04C93F}"/>
              </a:ext>
            </a:extLst>
          </p:cNvPr>
          <p:cNvSpPr txBox="1">
            <a:spLocks/>
          </p:cNvSpPr>
          <p:nvPr/>
        </p:nvSpPr>
        <p:spPr>
          <a:xfrm>
            <a:off x="6096000" y="694483"/>
            <a:ext cx="5819769" cy="5716685"/>
          </a:xfrm>
          <a:prstGeom prst="rect">
            <a:avLst/>
          </a:prstGeom>
        </p:spPr>
        <p:txBody>
          <a:bodyPr vert="horz" lIns="91440" tIns="45720" rIns="91440" bIns="45720" rtlCol="0">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96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SELECT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columns to retrieve.</a:t>
            </a:r>
          </a:p>
          <a:p>
            <a:pPr marL="1257300" lvl="2" indent="-342900" algn="l">
              <a:buFont typeface="Arial" panose="020B0604020202020204" pitchFamily="34" charset="0"/>
              <a:buChar char="•"/>
              <a:defRPr/>
            </a:pP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c.FirstName</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c.LastName</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c.Email</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customer details from the </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Customers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table</a:t>
            </a:r>
          </a:p>
          <a:p>
            <a:pPr marL="1257300" lvl="2" indent="-342900" algn="l">
              <a:buFont typeface="Arial" panose="020B0604020202020204" pitchFamily="34" charset="0"/>
              <a:buChar char="•"/>
              <a:defRPr/>
            </a:pP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ca.Make</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ca.Model</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car details from the Cars table.</a:t>
            </a:r>
          </a:p>
          <a:p>
            <a:pPr marL="1257300" lvl="2" indent="-342900" algn="l">
              <a:buFont typeface="Arial" panose="020B0604020202020204" pitchFamily="34" charset="0"/>
              <a:buChar char="•"/>
              <a:defRPr/>
            </a:pP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s.SaleDate</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s.SalePrice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sales transaction details from the Sales table.</a:t>
            </a:r>
          </a:p>
          <a:p>
            <a:pPr marL="1257300" lvl="2" indent="-342900" algn="l">
              <a:buFont typeface="Arial" panose="020B0604020202020204" pitchFamily="34" charset="0"/>
              <a:buChar char="•"/>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FROM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Begins with the Customers (c) table as the base table:</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5600" b="0" i="0" u="none" strike="noStrike" kern="1200" cap="none" spc="0" normalizeH="0" baseline="0" noProof="0" dirty="0">
                <a:ln>
                  <a:noFill/>
                </a:ln>
                <a:solidFill>
                  <a:srgbClr val="0070C0"/>
                </a:solidFill>
                <a:effectLst/>
                <a:uLnTx/>
                <a:uFillTx/>
                <a:latin typeface="Calibri" panose="020F0502020204030204"/>
                <a:ea typeface="+mn-ea"/>
                <a:cs typeface="+mn-cs"/>
              </a:rPr>
              <a:t>JOIN Clauses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Sales s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c.CustomerID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s.CustomerID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lvl="2" indent="-342900" algn="l">
              <a:buFont typeface="Arial" panose="020B0604020202020204" pitchFamily="34" charset="0"/>
              <a:buChar char="•"/>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Customers table to the Sales table using the CustomerID foreign key.</a:t>
            </a:r>
          </a:p>
          <a:p>
            <a:pPr marL="1257300" lvl="2" indent="-342900" algn="l">
              <a:buFont typeface="Arial" panose="020B0604020202020204" pitchFamily="34" charset="0"/>
              <a:buChar char="•"/>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Ensures only customers with purchase records are included.</a:t>
            </a:r>
          </a:p>
          <a:p>
            <a:pPr lvl="2" algn="l">
              <a:defRPr/>
            </a:pPr>
            <a:endParaRPr lang="en-GB" sz="5600" dirty="0">
              <a:solidFill>
                <a:prstClr val="black"/>
              </a:solidFill>
              <a:latin typeface="Abadi" panose="020B0604020104020204" pitchFamily="34" charset="0"/>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Cars ca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s.CarID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ca.CarID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Sales table to the Cars table using the CarID foreign key.</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Retrieves details about the cars purchased.</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sz="5600" dirty="0">
              <a:solidFill>
                <a:prstClr val="black"/>
              </a:solidFill>
              <a:latin typeface="Abadi" panose="020B0604020104020204" pitchFamily="34" charset="0"/>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Data Relationship</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Connects Customers, Sales, and Cars tables to generate a complete view of customer purchase history.</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lvl="2" algn="l">
              <a:defRPr/>
            </a:pPr>
            <a:endParaRPr lang="en-GB" sz="2500" dirty="0">
              <a:solidFill>
                <a:prstClr val="black"/>
              </a:solidFill>
              <a:latin typeface="Abadi" panose="020B0604020104020204" pitchFamily="34" charset="0"/>
            </a:endParaRPr>
          </a:p>
          <a:p>
            <a:pPr marL="1257300" lvl="2" indent="-342900" algn="l">
              <a:buFont typeface="Arial" panose="020B0604020202020204" pitchFamily="34" charset="0"/>
              <a:buChar char="•"/>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CDA9AF3C-A8B1-ECD0-310D-7F6B960E4030}"/>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7345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4CDC49E5-C38B-59EA-5348-4FDD9659D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BA1AC5-E32A-F62F-0A4B-60B2BD1C44F1}"/>
              </a:ext>
            </a:extLst>
          </p:cNvPr>
          <p:cNvSpPr>
            <a:spLocks noGrp="1"/>
          </p:cNvSpPr>
          <p:nvPr>
            <p:ph type="ctrTitle"/>
          </p:nvPr>
        </p:nvSpPr>
        <p:spPr>
          <a:xfrm>
            <a:off x="1493941" y="256331"/>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OUTPUT TO RETRIEVAL QUERY 1</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9409B7E0-9394-01EE-FC77-7C5C4420C669}"/>
              </a:ext>
            </a:extLst>
          </p:cNvPr>
          <p:cNvCxnSpPr>
            <a:cxnSpLocks/>
          </p:cNvCxnSpPr>
          <p:nvPr/>
        </p:nvCxnSpPr>
        <p:spPr>
          <a:xfrm>
            <a:off x="485775" y="58186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A3DD0342-5A9B-F3F6-BD95-C24032FD5C86}"/>
              </a:ext>
            </a:extLst>
          </p:cNvPr>
          <p:cNvPicPr>
            <a:picLocks noChangeAspect="1"/>
          </p:cNvPicPr>
          <p:nvPr/>
        </p:nvPicPr>
        <p:blipFill>
          <a:blip r:embed="rId2"/>
          <a:stretch>
            <a:fillRect/>
          </a:stretch>
        </p:blipFill>
        <p:spPr>
          <a:xfrm>
            <a:off x="130384" y="1574151"/>
            <a:ext cx="11871115" cy="3930028"/>
          </a:xfrm>
          <a:prstGeom prst="rect">
            <a:avLst/>
          </a:prstGeom>
        </p:spPr>
      </p:pic>
    </p:spTree>
    <p:extLst>
      <p:ext uri="{BB962C8B-B14F-4D97-AF65-F5344CB8AC3E}">
        <p14:creationId xmlns:p14="http://schemas.microsoft.com/office/powerpoint/2010/main" val="2992250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B49D1-9957-A48B-2AA1-2115001CABB8}"/>
              </a:ext>
            </a:extLst>
          </p:cNvPr>
          <p:cNvSpPr>
            <a:spLocks noGrp="1"/>
          </p:cNvSpPr>
          <p:nvPr>
            <p:ph type="ctrTitle"/>
          </p:nvPr>
        </p:nvSpPr>
        <p:spPr>
          <a:xfrm>
            <a:off x="1523994" y="83195"/>
            <a:ext cx="914400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DOMAIN DESCRIPTION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26792B75-AC63-3A87-C016-F280FB463E46}"/>
              </a:ext>
            </a:extLst>
          </p:cNvPr>
          <p:cNvSpPr>
            <a:spLocks noGrp="1"/>
          </p:cNvSpPr>
          <p:nvPr>
            <p:ph type="subTitle" idx="1"/>
          </p:nvPr>
        </p:nvSpPr>
        <p:spPr>
          <a:xfrm>
            <a:off x="219081" y="680194"/>
            <a:ext cx="11753838" cy="5716685"/>
          </a:xfrm>
        </p:spPr>
        <p:txBody>
          <a:bodyPr>
            <a:normAutofit/>
          </a:bodyPr>
          <a:lstStyle/>
          <a:p>
            <a:r>
              <a:rPr lang="en-GB" b="1" u="sng" dirty="0">
                <a:latin typeface="Abadi" panose="020B0604020104020204" pitchFamily="34" charset="0"/>
              </a:rPr>
              <a:t>Project Introduction</a:t>
            </a:r>
          </a:p>
          <a:p>
            <a:pPr algn="just"/>
            <a:r>
              <a:rPr lang="en-GB" sz="2100" dirty="0">
                <a:latin typeface="Abadi" panose="020B0604020104020204" pitchFamily="34" charset="0"/>
              </a:rPr>
              <a:t>Our project focuses on designing a robust database system for a car dealership, ensuring efficient management of its core operations. The database includes 10 interrelated tables:</a:t>
            </a:r>
          </a:p>
          <a:p>
            <a:pPr marL="1257300" lvl="2" indent="-342900" algn="just">
              <a:buFont typeface="Arial" panose="020B0604020202020204" pitchFamily="34" charset="0"/>
              <a:buChar char="•"/>
            </a:pPr>
            <a:endParaRPr lang="en-GB" dirty="0">
              <a:latin typeface="Abadi" panose="020B0604020104020204" pitchFamily="34" charset="0"/>
            </a:endParaRPr>
          </a:p>
          <a:p>
            <a:pPr marL="1257300" lvl="2" indent="-342900" algn="just">
              <a:buFont typeface="Arial" panose="020B0604020202020204" pitchFamily="34" charset="0"/>
              <a:buChar char="•"/>
            </a:pPr>
            <a:r>
              <a:rPr lang="en-GB" b="1" u="sng" dirty="0">
                <a:latin typeface="Abadi" panose="020B0604020104020204" pitchFamily="34" charset="0"/>
              </a:rPr>
              <a:t>Address</a:t>
            </a:r>
            <a:r>
              <a:rPr lang="en-GB" dirty="0">
                <a:latin typeface="Abadi" panose="020B0604020104020204" pitchFamily="34" charset="0"/>
              </a:rPr>
              <a:t>: Stores location details for customers, employees, and dealerships.</a:t>
            </a:r>
          </a:p>
          <a:p>
            <a:pPr marL="1257300" lvl="2" indent="-342900" algn="just">
              <a:buFont typeface="Arial" panose="020B0604020202020204" pitchFamily="34" charset="0"/>
              <a:buChar char="•"/>
            </a:pPr>
            <a:r>
              <a:rPr lang="en-GB" b="1" u="sng" dirty="0">
                <a:latin typeface="Abadi" panose="020B0604020104020204" pitchFamily="34" charset="0"/>
              </a:rPr>
              <a:t>Customers</a:t>
            </a:r>
            <a:r>
              <a:rPr lang="en-GB" dirty="0">
                <a:latin typeface="Abadi" panose="020B0604020104020204" pitchFamily="34" charset="0"/>
              </a:rPr>
              <a:t>: Tracks customer information and their interactions.</a:t>
            </a:r>
          </a:p>
          <a:p>
            <a:pPr marL="1257300" lvl="2" indent="-342900" algn="just">
              <a:buFont typeface="Arial" panose="020B0604020202020204" pitchFamily="34" charset="0"/>
              <a:buChar char="•"/>
            </a:pPr>
            <a:r>
              <a:rPr lang="en-GB" b="1" u="sng" dirty="0">
                <a:latin typeface="Abadi" panose="020B0604020104020204" pitchFamily="34" charset="0"/>
              </a:rPr>
              <a:t>Cars</a:t>
            </a:r>
            <a:r>
              <a:rPr lang="en-GB" dirty="0">
                <a:latin typeface="Abadi" panose="020B0604020104020204" pitchFamily="34" charset="0"/>
              </a:rPr>
              <a:t>: Maintains details about available vehicles, including make, model, and specifications.</a:t>
            </a:r>
          </a:p>
          <a:p>
            <a:pPr marL="1257300" lvl="2" indent="-342900" algn="just">
              <a:buFont typeface="Arial" panose="020B0604020202020204" pitchFamily="34" charset="0"/>
              <a:buChar char="•"/>
            </a:pPr>
            <a:r>
              <a:rPr lang="en-GB" b="1" u="sng" dirty="0">
                <a:latin typeface="Abadi" panose="020B0604020104020204" pitchFamily="34" charset="0"/>
              </a:rPr>
              <a:t>Dealership</a:t>
            </a:r>
            <a:r>
              <a:rPr lang="en-GB" dirty="0">
                <a:latin typeface="Abadi" panose="020B0604020104020204" pitchFamily="34" charset="0"/>
              </a:rPr>
              <a:t>: Manages dealership branches and their operations.</a:t>
            </a:r>
          </a:p>
          <a:p>
            <a:pPr marL="1257300" lvl="2" indent="-342900" algn="just">
              <a:buFont typeface="Arial" panose="020B0604020202020204" pitchFamily="34" charset="0"/>
              <a:buChar char="•"/>
            </a:pPr>
            <a:r>
              <a:rPr lang="en-GB" b="1" u="sng" dirty="0">
                <a:latin typeface="Abadi" panose="020B0604020104020204" pitchFamily="34" charset="0"/>
              </a:rPr>
              <a:t>Employee</a:t>
            </a:r>
            <a:r>
              <a:rPr lang="en-GB" dirty="0">
                <a:latin typeface="Abadi" panose="020B0604020104020204" pitchFamily="34" charset="0"/>
              </a:rPr>
              <a:t>: Records employee information and their roles.</a:t>
            </a:r>
          </a:p>
          <a:p>
            <a:pPr marL="1257300" lvl="2" indent="-342900" algn="just">
              <a:buFont typeface="Arial" panose="020B0604020202020204" pitchFamily="34" charset="0"/>
              <a:buChar char="•"/>
            </a:pPr>
            <a:r>
              <a:rPr lang="en-GB" b="1" u="sng" dirty="0">
                <a:latin typeface="Abadi" panose="020B0604020104020204" pitchFamily="34" charset="0"/>
              </a:rPr>
              <a:t>Inventory</a:t>
            </a:r>
            <a:r>
              <a:rPr lang="en-GB" dirty="0">
                <a:latin typeface="Abadi" panose="020B0604020104020204" pitchFamily="34" charset="0"/>
              </a:rPr>
              <a:t>: Monitors stock levels of cars across dealerships.</a:t>
            </a:r>
          </a:p>
          <a:p>
            <a:pPr marL="1257300" lvl="2" indent="-342900" algn="just">
              <a:buFont typeface="Arial" panose="020B0604020202020204" pitchFamily="34" charset="0"/>
              <a:buChar char="•"/>
            </a:pPr>
            <a:r>
              <a:rPr lang="en-GB" b="1" u="sng" dirty="0">
                <a:latin typeface="Abadi" panose="020B0604020104020204" pitchFamily="34" charset="0"/>
              </a:rPr>
              <a:t>Sales</a:t>
            </a:r>
            <a:r>
              <a:rPr lang="en-GB" dirty="0">
                <a:latin typeface="Abadi" panose="020B0604020104020204" pitchFamily="34" charset="0"/>
              </a:rPr>
              <a:t>: Logs transactions and purchase details for cars sold.</a:t>
            </a:r>
          </a:p>
          <a:p>
            <a:pPr marL="1257300" lvl="2" indent="-342900" algn="just">
              <a:buFont typeface="Arial" panose="020B0604020202020204" pitchFamily="34" charset="0"/>
              <a:buChar char="•"/>
            </a:pPr>
            <a:r>
              <a:rPr lang="en-GB" b="1" u="sng" dirty="0">
                <a:latin typeface="Abadi" panose="020B0604020104020204" pitchFamily="34" charset="0"/>
              </a:rPr>
              <a:t>Services</a:t>
            </a:r>
            <a:r>
              <a:rPr lang="en-GB" dirty="0">
                <a:latin typeface="Abadi" panose="020B0604020104020204" pitchFamily="34" charset="0"/>
              </a:rPr>
              <a:t>: Captures service records and maintenance history for vehicles.</a:t>
            </a:r>
          </a:p>
          <a:p>
            <a:pPr marL="1257300" lvl="2" indent="-342900" algn="just">
              <a:buFont typeface="Arial" panose="020B0604020202020204" pitchFamily="34" charset="0"/>
              <a:buChar char="•"/>
            </a:pPr>
            <a:r>
              <a:rPr lang="en-GB" b="1" u="sng" dirty="0">
                <a:latin typeface="Abadi" panose="020B0604020104020204" pitchFamily="34" charset="0"/>
              </a:rPr>
              <a:t>Payment</a:t>
            </a:r>
            <a:r>
              <a:rPr lang="en-GB" dirty="0">
                <a:latin typeface="Abadi" panose="020B0604020104020204" pitchFamily="34" charset="0"/>
              </a:rPr>
              <a:t>: Tracks customer payments for sales and services.</a:t>
            </a:r>
          </a:p>
          <a:p>
            <a:pPr marL="1257300" lvl="2" indent="-342900" algn="just">
              <a:buFont typeface="Arial" panose="020B0604020202020204" pitchFamily="34" charset="0"/>
              <a:buChar char="•"/>
            </a:pPr>
            <a:r>
              <a:rPr lang="en-GB" b="1" u="sng" dirty="0">
                <a:latin typeface="Abadi" panose="020B0604020104020204" pitchFamily="34" charset="0"/>
              </a:rPr>
              <a:t>Warranty</a:t>
            </a:r>
            <a:r>
              <a:rPr lang="en-GB" dirty="0">
                <a:latin typeface="Abadi" panose="020B0604020104020204" pitchFamily="34" charset="0"/>
              </a:rPr>
              <a:t>: Maintains warranty details for cars sold.</a:t>
            </a:r>
          </a:p>
          <a:p>
            <a:pPr algn="just"/>
            <a:endParaRPr lang="en-GB" sz="2100" dirty="0">
              <a:latin typeface="Abadi" panose="020B0604020104020204" pitchFamily="34" charset="0"/>
            </a:endParaRPr>
          </a:p>
          <a:p>
            <a:pPr algn="just"/>
            <a:r>
              <a:rPr lang="en-GB" sz="2100" dirty="0">
                <a:latin typeface="Abadi" panose="020B0604020104020204" pitchFamily="34" charset="0"/>
              </a:rPr>
              <a:t>This system ensures seamless data management, enables advanced insights for operations and customer engagement, and supports future machine learning applications for predictive analytics.</a:t>
            </a:r>
          </a:p>
          <a:p>
            <a:pPr marL="342900" indent="-342900" algn="l">
              <a:buFont typeface="Arial" panose="020B0604020202020204" pitchFamily="34" charset="0"/>
              <a:buChar char="•"/>
            </a:pPr>
            <a:endParaRPr lang="en-GB" dirty="0">
              <a:latin typeface="Abadi" panose="020B0604020104020204" pitchFamily="34" charset="0"/>
            </a:endParaRPr>
          </a:p>
          <a:p>
            <a:pPr marL="342900" indent="-342900" algn="l">
              <a:buFont typeface="Arial" panose="020B0604020202020204" pitchFamily="34" charset="0"/>
              <a:buChar char="•"/>
            </a:pPr>
            <a:endParaRPr lang="en-GB" dirty="0">
              <a:latin typeface="Abadi" panose="020B0604020104020204" pitchFamily="34" charset="0"/>
            </a:endParaRPr>
          </a:p>
          <a:p>
            <a:pPr algn="l"/>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60CA85E4-61D0-B7DB-83CB-4E411499BD3C}"/>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18205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ABF33100-5011-8D9C-9B0F-62750B50D7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EB3536-A7B2-FECA-1C45-D25C80A6A770}"/>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RETRIEVAL STATEMENTS (DATA RETRIEVAL)</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12B3F43E-96C5-929E-4037-3AADDDA2ED44}"/>
              </a:ext>
            </a:extLst>
          </p:cNvPr>
          <p:cNvSpPr>
            <a:spLocks noGrp="1"/>
          </p:cNvSpPr>
          <p:nvPr>
            <p:ph type="subTitle" idx="1"/>
          </p:nvPr>
        </p:nvSpPr>
        <p:spPr>
          <a:xfrm>
            <a:off x="200031" y="694483"/>
            <a:ext cx="5400674" cy="5716685"/>
          </a:xfrm>
        </p:spPr>
        <p:txBody>
          <a:bodyPr>
            <a:normAutofit/>
          </a:bodyPr>
          <a:lstStyle/>
          <a:p>
            <a:pPr marL="342900" indent="-342900" algn="l">
              <a:buFont typeface="Wingdings" panose="05000000000000000000" pitchFamily="2" charset="2"/>
              <a:buChar char="n"/>
            </a:pPr>
            <a:r>
              <a:rPr lang="en-GB" sz="2000" dirty="0">
                <a:solidFill>
                  <a:srgbClr val="0070C0"/>
                </a:solidFill>
                <a:latin typeface="Abadi" panose="020B0604020104020204" pitchFamily="34" charset="0"/>
              </a:rPr>
              <a:t>Get total sales by dealership</a:t>
            </a:r>
          </a:p>
          <a:p>
            <a:pPr algn="l"/>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SELECT </a:t>
            </a:r>
            <a:r>
              <a:rPr lang="en-GB" sz="2000" dirty="0" err="1">
                <a:solidFill>
                  <a:srgbClr val="0070C0"/>
                </a:solidFill>
                <a:latin typeface="Abadi" panose="020B0604020104020204" pitchFamily="34" charset="0"/>
              </a:rPr>
              <a:t>d.DealershipName</a:t>
            </a:r>
            <a:r>
              <a:rPr lang="en-GB" sz="2000" dirty="0">
                <a:solidFill>
                  <a:srgbClr val="0070C0"/>
                </a:solidFill>
                <a:latin typeface="Abadi" panose="020B0604020104020204" pitchFamily="34" charset="0"/>
              </a:rPr>
              <a:t>, SUM(</a:t>
            </a:r>
            <a:r>
              <a:rPr lang="en-GB" sz="2000" dirty="0" err="1">
                <a:solidFill>
                  <a:srgbClr val="0070C0"/>
                </a:solidFill>
                <a:latin typeface="Abadi" panose="020B0604020104020204" pitchFamily="34" charset="0"/>
              </a:rPr>
              <a:t>s.SalePrice</a:t>
            </a:r>
            <a:r>
              <a:rPr lang="en-GB" sz="2000" dirty="0">
                <a:solidFill>
                  <a:srgbClr val="0070C0"/>
                </a:solidFill>
                <a:latin typeface="Abadi" panose="020B0604020104020204" pitchFamily="34" charset="0"/>
              </a:rPr>
              <a:t>) AS </a:t>
            </a:r>
            <a:r>
              <a:rPr lang="en-GB" sz="2000" dirty="0" err="1">
                <a:solidFill>
                  <a:srgbClr val="0070C0"/>
                </a:solidFill>
                <a:latin typeface="Abadi" panose="020B0604020104020204" pitchFamily="34" charset="0"/>
              </a:rPr>
              <a:t>TotalSales</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FROM Sales as s</a:t>
            </a:r>
          </a:p>
          <a:p>
            <a:pPr algn="l"/>
            <a:r>
              <a:rPr lang="en-GB" sz="2000" dirty="0">
                <a:solidFill>
                  <a:srgbClr val="0070C0"/>
                </a:solidFill>
                <a:latin typeface="Abadi" panose="020B0604020104020204" pitchFamily="34" charset="0"/>
              </a:rPr>
              <a:t>JOIN Inventory as </a:t>
            </a:r>
            <a:r>
              <a:rPr lang="en-GB" sz="2000" dirty="0" err="1">
                <a:solidFill>
                  <a:srgbClr val="0070C0"/>
                </a:solidFill>
                <a:latin typeface="Abadi" panose="020B0604020104020204" pitchFamily="34" charset="0"/>
              </a:rPr>
              <a:t>i</a:t>
            </a:r>
            <a:r>
              <a:rPr lang="en-GB" sz="2000" dirty="0">
                <a:solidFill>
                  <a:srgbClr val="0070C0"/>
                </a:solidFill>
                <a:latin typeface="Abadi" panose="020B0604020104020204" pitchFamily="34" charset="0"/>
              </a:rPr>
              <a:t> ON </a:t>
            </a:r>
            <a:r>
              <a:rPr lang="en-GB" sz="2000" dirty="0" err="1">
                <a:solidFill>
                  <a:srgbClr val="0070C0"/>
                </a:solidFill>
                <a:latin typeface="Abadi" panose="020B0604020104020204" pitchFamily="34" charset="0"/>
              </a:rPr>
              <a:t>s.CarID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i.CarID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JOIN Dealership as d ON </a:t>
            </a:r>
            <a:r>
              <a:rPr lang="en-GB" sz="2000" dirty="0" err="1">
                <a:solidFill>
                  <a:srgbClr val="0070C0"/>
                </a:solidFill>
                <a:latin typeface="Abadi" panose="020B0604020104020204" pitchFamily="34" charset="0"/>
              </a:rPr>
              <a:t>i.DealershipID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d.DealershipID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GROUP BY </a:t>
            </a:r>
            <a:r>
              <a:rPr lang="en-GB" sz="2000" dirty="0" err="1">
                <a:solidFill>
                  <a:srgbClr val="0070C0"/>
                </a:solidFill>
                <a:latin typeface="Abadi" panose="020B0604020104020204" pitchFamily="34" charset="0"/>
              </a:rPr>
              <a:t>d.DealershipName</a:t>
            </a:r>
            <a:r>
              <a:rPr lang="en-GB" sz="2000" dirty="0">
                <a:solidFill>
                  <a:srgbClr val="0070C0"/>
                </a:solidFill>
                <a:latin typeface="Abadi" panose="020B0604020104020204" pitchFamily="34" charset="0"/>
              </a:rPr>
              <a:t>;</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2357D17F-3F34-70CE-8255-1FF07F4CD9A1}"/>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755E86E2-32E0-6ABD-0D6A-699CFA822AD9}"/>
              </a:ext>
            </a:extLst>
          </p:cNvPr>
          <p:cNvSpPr txBox="1">
            <a:spLocks/>
          </p:cNvSpPr>
          <p:nvPr/>
        </p:nvSpPr>
        <p:spPr>
          <a:xfrm>
            <a:off x="6096000" y="694483"/>
            <a:ext cx="5819769" cy="5716685"/>
          </a:xfrm>
          <a:prstGeom prst="rect">
            <a:avLst/>
          </a:prstGeom>
        </p:spPr>
        <p:txBody>
          <a:bodyPr vert="horz" lIns="91440" tIns="45720" rIns="91440" bIns="45720" rtlCol="0">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96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SELECT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columns to retrieve.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d.DealershipName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name of the dealership</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SUM(</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s.SalePrice</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AS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TotalSales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Calculates the total revenue generated by each dealership by summing the sale prices from the Sales table.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FROM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Starts with the Sales (s) table as the base table:</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5600" b="0" i="0" u="none" strike="noStrike" kern="1200" cap="none" spc="0" normalizeH="0" baseline="0" noProof="0" dirty="0">
                <a:ln>
                  <a:noFill/>
                </a:ln>
                <a:solidFill>
                  <a:srgbClr val="0070C0"/>
                </a:solidFill>
                <a:effectLst/>
                <a:uLnTx/>
                <a:uFillTx/>
                <a:latin typeface="Calibri" panose="020F0502020204030204"/>
                <a:ea typeface="+mn-ea"/>
                <a:cs typeface="+mn-cs"/>
              </a:rPr>
              <a:t>JOIN Clauses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Inventory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i</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s.CarID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i.CarID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Sales table to the Inventory table using the CarID foreign key.</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Ensures that each sale is tied to an inventory record.</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Dealership d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i.DealershipID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d.DealershipID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Inventory table to the Dealership table using the DealershipID foreign key.</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Associates each inventory item with the dealership where it is stocked.</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GROUP BY Clause</a:t>
            </a: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GROUP BY d.DealershipName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Groups the results by dealership name so that total sales for each dealership can be calculated.</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00321CC6-A928-F100-BF77-D7C388E3D237}"/>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41440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20675111-32FB-802B-104A-D7C7F2F7EC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2586E2-B3ED-634B-7C1F-63E0CB4F2ED1}"/>
              </a:ext>
            </a:extLst>
          </p:cNvPr>
          <p:cNvSpPr>
            <a:spLocks noGrp="1"/>
          </p:cNvSpPr>
          <p:nvPr>
            <p:ph type="ctrTitle"/>
          </p:nvPr>
        </p:nvSpPr>
        <p:spPr>
          <a:xfrm>
            <a:off x="1524000" y="256331"/>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OUTPUT TO RETRIEVAL QUERY 2</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24883DCE-C7CA-2B01-2817-175FFE91F1F5}"/>
              </a:ext>
            </a:extLst>
          </p:cNvPr>
          <p:cNvCxnSpPr>
            <a:cxnSpLocks/>
          </p:cNvCxnSpPr>
          <p:nvPr/>
        </p:nvCxnSpPr>
        <p:spPr>
          <a:xfrm>
            <a:off x="485775" y="58186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E51B3255-411A-120B-865A-DBD06A20D1BE}"/>
              </a:ext>
            </a:extLst>
          </p:cNvPr>
          <p:cNvPicPr>
            <a:picLocks noChangeAspect="1"/>
          </p:cNvPicPr>
          <p:nvPr/>
        </p:nvPicPr>
        <p:blipFill>
          <a:blip r:embed="rId2"/>
          <a:stretch>
            <a:fillRect/>
          </a:stretch>
        </p:blipFill>
        <p:spPr>
          <a:xfrm>
            <a:off x="2581275" y="738188"/>
            <a:ext cx="6086475" cy="5748338"/>
          </a:xfrm>
          <a:prstGeom prst="rect">
            <a:avLst/>
          </a:prstGeom>
        </p:spPr>
      </p:pic>
    </p:spTree>
    <p:extLst>
      <p:ext uri="{BB962C8B-B14F-4D97-AF65-F5344CB8AC3E}">
        <p14:creationId xmlns:p14="http://schemas.microsoft.com/office/powerpoint/2010/main" val="42679115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9492C110-D113-50A7-02BB-21B38B8C83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41E830-08A4-B154-4DF8-34E92AED74F4}"/>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RETRIEVAL STATEMENTS (DATA RETRIEVAL)</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479FF103-8B05-EF14-E80A-209944DAC5E5}"/>
              </a:ext>
            </a:extLst>
          </p:cNvPr>
          <p:cNvSpPr>
            <a:spLocks noGrp="1"/>
          </p:cNvSpPr>
          <p:nvPr>
            <p:ph type="subTitle" idx="1"/>
          </p:nvPr>
        </p:nvSpPr>
        <p:spPr>
          <a:xfrm>
            <a:off x="200031" y="694483"/>
            <a:ext cx="5400674" cy="5716685"/>
          </a:xfrm>
        </p:spPr>
        <p:txBody>
          <a:bodyPr>
            <a:normAutofit/>
          </a:bodyPr>
          <a:lstStyle/>
          <a:p>
            <a:pPr marL="342900" indent="-342900" algn="l">
              <a:buFont typeface="Wingdings" panose="05000000000000000000" pitchFamily="2" charset="2"/>
              <a:buChar char="n"/>
            </a:pPr>
            <a:r>
              <a:rPr lang="en-GB" sz="2000" dirty="0">
                <a:solidFill>
                  <a:srgbClr val="0070C0"/>
                </a:solidFill>
                <a:latin typeface="Abadi" panose="020B0604020104020204" pitchFamily="34" charset="0"/>
              </a:rPr>
              <a:t>Find customers who purchased a specific car model</a:t>
            </a:r>
          </a:p>
          <a:p>
            <a:pPr algn="l"/>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SELECT c.FirstName, </a:t>
            </a:r>
            <a:r>
              <a:rPr lang="en-GB" sz="2000" dirty="0" err="1">
                <a:solidFill>
                  <a:srgbClr val="0070C0"/>
                </a:solidFill>
                <a:latin typeface="Abadi" panose="020B0604020104020204" pitchFamily="34" charset="0"/>
              </a:rPr>
              <a:t>c.LastName</a:t>
            </a:r>
            <a:r>
              <a:rPr lang="en-GB" sz="2000" dirty="0">
                <a:solidFill>
                  <a:srgbClr val="0070C0"/>
                </a:solidFill>
                <a:latin typeface="Abadi" panose="020B0604020104020204" pitchFamily="34" charset="0"/>
              </a:rPr>
              <a:t>, ca.Make, </a:t>
            </a:r>
            <a:r>
              <a:rPr lang="en-GB" sz="2000" dirty="0" err="1">
                <a:solidFill>
                  <a:srgbClr val="0070C0"/>
                </a:solidFill>
                <a:latin typeface="Abadi" panose="020B0604020104020204" pitchFamily="34" charset="0"/>
              </a:rPr>
              <a:t>ca.Model</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FROM Customers c</a:t>
            </a:r>
          </a:p>
          <a:p>
            <a:pPr algn="l"/>
            <a:r>
              <a:rPr lang="en-GB" sz="2000" dirty="0">
                <a:solidFill>
                  <a:srgbClr val="0070C0"/>
                </a:solidFill>
                <a:latin typeface="Abadi" panose="020B0604020104020204" pitchFamily="34" charset="0"/>
              </a:rPr>
              <a:t>JOIN Sales s ON </a:t>
            </a:r>
            <a:r>
              <a:rPr lang="en-GB" sz="2000" dirty="0" err="1">
                <a:solidFill>
                  <a:srgbClr val="0070C0"/>
                </a:solidFill>
                <a:latin typeface="Abadi" panose="020B0604020104020204" pitchFamily="34" charset="0"/>
              </a:rPr>
              <a:t>c.CustomerID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s.CustomerID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JOIN Cars ca ON </a:t>
            </a:r>
            <a:r>
              <a:rPr lang="en-GB" sz="2000" dirty="0" err="1">
                <a:solidFill>
                  <a:srgbClr val="0070C0"/>
                </a:solidFill>
                <a:latin typeface="Abadi" panose="020B0604020104020204" pitchFamily="34" charset="0"/>
              </a:rPr>
              <a:t>s.CarID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ca.CarID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WHERE </a:t>
            </a:r>
            <a:r>
              <a:rPr lang="en-GB" sz="2000" dirty="0" err="1">
                <a:solidFill>
                  <a:srgbClr val="0070C0"/>
                </a:solidFill>
                <a:latin typeface="Abadi" panose="020B0604020104020204" pitchFamily="34" charset="0"/>
              </a:rPr>
              <a:t>ca.Model</a:t>
            </a:r>
            <a:r>
              <a:rPr lang="en-GB" sz="2000" dirty="0">
                <a:solidFill>
                  <a:srgbClr val="0070C0"/>
                </a:solidFill>
                <a:latin typeface="Abadi" panose="020B0604020104020204" pitchFamily="34" charset="0"/>
              </a:rPr>
              <a:t> = 'Corolla';;</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9682EDAF-5572-3006-F767-6BAA41D37EBD}"/>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6E9E70AB-234C-9180-D1E6-414A595CD2EE}"/>
              </a:ext>
            </a:extLst>
          </p:cNvPr>
          <p:cNvSpPr txBox="1">
            <a:spLocks/>
          </p:cNvSpPr>
          <p:nvPr/>
        </p:nvSpPr>
        <p:spPr>
          <a:xfrm>
            <a:off x="6096000" y="694483"/>
            <a:ext cx="5819769" cy="5716685"/>
          </a:xfrm>
          <a:prstGeom prst="rect">
            <a:avLst/>
          </a:prstGeom>
        </p:spPr>
        <p:txBody>
          <a:bodyPr vert="horz" lIns="91440" tIns="45720" rIns="91440" bIns="45720" rtlCol="0">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96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SELECT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columns to retrieve.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c.FirstName,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c.LastName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customer's first and last names from the Customers table.</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ca.Make,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ca.Model</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car's make (e.g., Toyota) and model (e.g., Corolla) from the Cars table.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FROM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Begins with the Customers (c) table as the base:</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5600" b="0" i="0" u="none" strike="noStrike" kern="1200" cap="none" spc="0" normalizeH="0" baseline="0" noProof="0" dirty="0">
                <a:ln>
                  <a:noFill/>
                </a:ln>
                <a:solidFill>
                  <a:srgbClr val="0070C0"/>
                </a:solidFill>
                <a:effectLst/>
                <a:uLnTx/>
                <a:uFillTx/>
                <a:latin typeface="Calibri" panose="020F0502020204030204"/>
                <a:ea typeface="+mn-ea"/>
                <a:cs typeface="+mn-cs"/>
              </a:rPr>
              <a:t>JOIN Clauses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Sales s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c.CustomerID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s.CustomerID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Customers table to the Sales table via CustomerID, ensuring only customers with purchases are included.</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Cars ca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s.CarID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ca.CarID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Sales table to the Cars table via CarID, providing details about the car purchased.</a:t>
            </a:r>
          </a:p>
          <a:p>
            <a:pPr marR="0" lvl="2" algn="l" defTabSz="914400" rtl="0" eaLnBrk="1" fontAlgn="auto" latinLnBrk="0" hangingPunct="1">
              <a:lnSpc>
                <a:spcPct val="100000"/>
              </a:lnSpc>
              <a:spcBef>
                <a:spcPts val="0"/>
              </a:spcBef>
              <a:spcAft>
                <a:spcPts val="0"/>
              </a:spcAft>
              <a:buClrTx/>
              <a:buSzTx/>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WHERE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ca.Model</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'Corolla</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Filters the results to include only customers who purchased the specific car model "Corolla.".</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C4FEA826-A8AA-DBCE-D3B9-01B3165C95A0}"/>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05975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05B36EC-003A-CD18-48E3-922B217B30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624426-FA44-672F-41F9-46EEF8B7303C}"/>
              </a:ext>
            </a:extLst>
          </p:cNvPr>
          <p:cNvSpPr>
            <a:spLocks noGrp="1"/>
          </p:cNvSpPr>
          <p:nvPr>
            <p:ph type="ctrTitle"/>
          </p:nvPr>
        </p:nvSpPr>
        <p:spPr>
          <a:xfrm>
            <a:off x="1524000" y="256331"/>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OUTPUT TO RETRIEVAL QUERY 3</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3C7AA812-7965-270D-8BE1-00AF375670EE}"/>
              </a:ext>
            </a:extLst>
          </p:cNvPr>
          <p:cNvCxnSpPr>
            <a:cxnSpLocks/>
          </p:cNvCxnSpPr>
          <p:nvPr/>
        </p:nvCxnSpPr>
        <p:spPr>
          <a:xfrm>
            <a:off x="485775" y="58186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541B6AE-3422-6E65-1A59-53C41A3A4878}"/>
              </a:ext>
            </a:extLst>
          </p:cNvPr>
          <p:cNvPicPr>
            <a:picLocks noChangeAspect="1"/>
          </p:cNvPicPr>
          <p:nvPr/>
        </p:nvPicPr>
        <p:blipFill>
          <a:blip r:embed="rId2"/>
          <a:stretch>
            <a:fillRect/>
          </a:stretch>
        </p:blipFill>
        <p:spPr>
          <a:xfrm>
            <a:off x="485775" y="2458904"/>
            <a:ext cx="11030719" cy="1540138"/>
          </a:xfrm>
          <a:prstGeom prst="rect">
            <a:avLst/>
          </a:prstGeom>
        </p:spPr>
      </p:pic>
    </p:spTree>
    <p:extLst>
      <p:ext uri="{BB962C8B-B14F-4D97-AF65-F5344CB8AC3E}">
        <p14:creationId xmlns:p14="http://schemas.microsoft.com/office/powerpoint/2010/main" val="4666044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0AD91C81-CE9C-CAFA-386E-A6B5ED4F8D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FDF148-B738-DCB9-0D9E-DFD013C481F7}"/>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RETRIEVAL STATEMENTS (DATA RETRIEVAL)</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9E624E2C-6822-BE03-3AA0-969855A15DB0}"/>
              </a:ext>
            </a:extLst>
          </p:cNvPr>
          <p:cNvSpPr>
            <a:spLocks noGrp="1"/>
          </p:cNvSpPr>
          <p:nvPr>
            <p:ph type="subTitle" idx="1"/>
          </p:nvPr>
        </p:nvSpPr>
        <p:spPr>
          <a:xfrm>
            <a:off x="200031" y="694483"/>
            <a:ext cx="5400674" cy="5716685"/>
          </a:xfrm>
        </p:spPr>
        <p:txBody>
          <a:bodyPr>
            <a:normAutofit/>
          </a:bodyPr>
          <a:lstStyle/>
          <a:p>
            <a:pPr marL="342900" indent="-342900" algn="l">
              <a:buFont typeface="Wingdings" panose="05000000000000000000" pitchFamily="2" charset="2"/>
              <a:buChar char="n"/>
            </a:pPr>
            <a:r>
              <a:rPr lang="en-GB" sz="2000" dirty="0">
                <a:solidFill>
                  <a:srgbClr val="0070C0"/>
                </a:solidFill>
                <a:latin typeface="Abadi" panose="020B0604020104020204" pitchFamily="34" charset="0"/>
              </a:rPr>
              <a:t>Retrieve inventory details</a:t>
            </a:r>
          </a:p>
          <a:p>
            <a:pPr algn="l"/>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SELECT d.DealershipName, ca.Make, </a:t>
            </a:r>
            <a:r>
              <a:rPr lang="en-GB" sz="2000" dirty="0" err="1">
                <a:solidFill>
                  <a:srgbClr val="0070C0"/>
                </a:solidFill>
                <a:latin typeface="Abadi" panose="020B0604020104020204" pitchFamily="34" charset="0"/>
              </a:rPr>
              <a:t>ca.Model</a:t>
            </a:r>
            <a:r>
              <a:rPr lang="en-GB" sz="2000" dirty="0">
                <a:solidFill>
                  <a:srgbClr val="0070C0"/>
                </a:solidFill>
                <a:latin typeface="Abadi" panose="020B0604020104020204" pitchFamily="34" charset="0"/>
              </a:rPr>
              <a:t>, </a:t>
            </a:r>
            <a:r>
              <a:rPr lang="en-GB" sz="2000" dirty="0" err="1">
                <a:solidFill>
                  <a:srgbClr val="0070C0"/>
                </a:solidFill>
                <a:latin typeface="Abadi" panose="020B0604020104020204" pitchFamily="34" charset="0"/>
              </a:rPr>
              <a:t>i.StockQuantity</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FROM Inventory I</a:t>
            </a:r>
          </a:p>
          <a:p>
            <a:pPr algn="l"/>
            <a:r>
              <a:rPr lang="en-GB" sz="2000" dirty="0">
                <a:solidFill>
                  <a:srgbClr val="0070C0"/>
                </a:solidFill>
                <a:latin typeface="Abadi" panose="020B0604020104020204" pitchFamily="34" charset="0"/>
              </a:rPr>
              <a:t>JOIN Cars ca ON </a:t>
            </a:r>
            <a:r>
              <a:rPr lang="en-GB" sz="2000" dirty="0" err="1">
                <a:solidFill>
                  <a:srgbClr val="0070C0"/>
                </a:solidFill>
                <a:latin typeface="Abadi" panose="020B0604020104020204" pitchFamily="34" charset="0"/>
              </a:rPr>
              <a:t>i.CarID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ca.CarID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JOIN Dealership d ON </a:t>
            </a:r>
            <a:r>
              <a:rPr lang="en-GB" sz="2000" dirty="0" err="1">
                <a:solidFill>
                  <a:srgbClr val="0070C0"/>
                </a:solidFill>
                <a:latin typeface="Abadi" panose="020B0604020104020204" pitchFamily="34" charset="0"/>
              </a:rPr>
              <a:t>i.DealershipID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d.DealershipID</a:t>
            </a:r>
            <a:r>
              <a:rPr lang="en-GB" sz="2000" dirty="0">
                <a:solidFill>
                  <a:srgbClr val="0070C0"/>
                </a:solidFill>
                <a:latin typeface="Abadi" panose="020B0604020104020204" pitchFamily="34" charset="0"/>
              </a:rPr>
              <a:t>;</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A85BEACA-4AA5-2390-2346-F0CB32AC314F}"/>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BD687E1F-DDBF-B0FE-C86E-2B634F73F3EB}"/>
              </a:ext>
            </a:extLst>
          </p:cNvPr>
          <p:cNvSpPr txBox="1">
            <a:spLocks/>
          </p:cNvSpPr>
          <p:nvPr/>
        </p:nvSpPr>
        <p:spPr>
          <a:xfrm>
            <a:off x="6096000" y="694483"/>
            <a:ext cx="5819769" cy="5716685"/>
          </a:xfrm>
          <a:prstGeom prst="rect">
            <a:avLst/>
          </a:prstGeom>
        </p:spPr>
        <p:txBody>
          <a:bodyPr vert="horz" lIns="91440" tIns="45720" rIns="91440" bIns="45720" rtlCol="0">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96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SELECT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columns to retrieve.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d.DealershipName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name of the dealership from the Dealership table.</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ca.Make,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ca.Model</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car's make (e.g., Toyota) and model (e.g., Corolla) from the Cars table.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FROM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Begins with the Inventory (</a:t>
            </a:r>
            <a:r>
              <a:rPr kumimoji="0" lang="en-GB" sz="5600" b="0" i="0" u="none" strike="noStrike" kern="1200" cap="none" spc="0" normalizeH="0" baseline="0" noProof="0" dirty="0" err="1">
                <a:ln>
                  <a:noFill/>
                </a:ln>
                <a:solidFill>
                  <a:prstClr val="black"/>
                </a:solidFill>
                <a:effectLst/>
                <a:uLnTx/>
                <a:uFillTx/>
                <a:latin typeface="Abadi" panose="020B0604020104020204" pitchFamily="34" charset="0"/>
                <a:ea typeface="+mn-ea"/>
                <a:cs typeface="+mn-cs"/>
              </a:rPr>
              <a:t>i</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table, which holds car stock information for various dealerships:</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5600" b="0" i="0" u="none" strike="noStrike" kern="1200" cap="none" spc="0" normalizeH="0" baseline="0" noProof="0" dirty="0">
                <a:ln>
                  <a:noFill/>
                </a:ln>
                <a:solidFill>
                  <a:srgbClr val="0070C0"/>
                </a:solidFill>
                <a:effectLst/>
                <a:uLnTx/>
                <a:uFillTx/>
                <a:latin typeface="Calibri" panose="020F0502020204030204"/>
                <a:ea typeface="+mn-ea"/>
                <a:cs typeface="+mn-cs"/>
              </a:rPr>
              <a:t>JOIN Clauses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Cars ca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i.CarID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ca.CarID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Inventory table to the Cars table via CarID, associating inventory data with car details.</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Dealership d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i.DealershipID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d.DealershipID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Inventory table to the Dealership table via DealershipID, associating inventory data with dealership locations.</a:t>
            </a:r>
          </a:p>
          <a:p>
            <a:pPr marL="914400" marR="0" lvl="2"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79816E34-42F6-5AC6-92E7-37D459A37FDD}"/>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2362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3C92A8AD-25A2-791A-0CF6-9508767BCD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9209C3-B13A-9BE3-09D9-647BA72FAC74}"/>
              </a:ext>
            </a:extLst>
          </p:cNvPr>
          <p:cNvSpPr>
            <a:spLocks noGrp="1"/>
          </p:cNvSpPr>
          <p:nvPr>
            <p:ph type="ctrTitle"/>
          </p:nvPr>
        </p:nvSpPr>
        <p:spPr>
          <a:xfrm>
            <a:off x="1524000" y="256331"/>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OUTPUT TO RETRIEVAL QUERY 4</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04D09016-8032-83D8-17A1-9E19C6F95B61}"/>
              </a:ext>
            </a:extLst>
          </p:cNvPr>
          <p:cNvCxnSpPr>
            <a:cxnSpLocks/>
          </p:cNvCxnSpPr>
          <p:nvPr/>
        </p:nvCxnSpPr>
        <p:spPr>
          <a:xfrm>
            <a:off x="485775" y="58186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C9F8BDA-4CE3-C2E3-9684-FA927E3D8E24}"/>
              </a:ext>
            </a:extLst>
          </p:cNvPr>
          <p:cNvPicPr>
            <a:picLocks noChangeAspect="1"/>
          </p:cNvPicPr>
          <p:nvPr/>
        </p:nvPicPr>
        <p:blipFill>
          <a:blip r:embed="rId2"/>
          <a:stretch>
            <a:fillRect/>
          </a:stretch>
        </p:blipFill>
        <p:spPr>
          <a:xfrm>
            <a:off x="2662237" y="791398"/>
            <a:ext cx="6867525" cy="5891812"/>
          </a:xfrm>
          <a:prstGeom prst="rect">
            <a:avLst/>
          </a:prstGeom>
        </p:spPr>
      </p:pic>
    </p:spTree>
    <p:extLst>
      <p:ext uri="{BB962C8B-B14F-4D97-AF65-F5344CB8AC3E}">
        <p14:creationId xmlns:p14="http://schemas.microsoft.com/office/powerpoint/2010/main" val="42946639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E4D38EAD-C400-9D10-BE7E-04630BFA42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6B2F41-E4E5-8C75-D193-CEE0066B0B30}"/>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RETRIEVAL STATEMENTS (DATA RETRIEVAL)</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97E9866D-645B-3DBB-049B-2243D5800691}"/>
              </a:ext>
            </a:extLst>
          </p:cNvPr>
          <p:cNvSpPr>
            <a:spLocks noGrp="1"/>
          </p:cNvSpPr>
          <p:nvPr>
            <p:ph type="subTitle" idx="1"/>
          </p:nvPr>
        </p:nvSpPr>
        <p:spPr>
          <a:xfrm>
            <a:off x="200031" y="694483"/>
            <a:ext cx="5400674" cy="5716685"/>
          </a:xfrm>
        </p:spPr>
        <p:txBody>
          <a:bodyPr>
            <a:normAutofit/>
          </a:bodyPr>
          <a:lstStyle/>
          <a:p>
            <a:pPr marL="342900" indent="-342900" algn="l">
              <a:buFont typeface="Wingdings" panose="05000000000000000000" pitchFamily="2" charset="2"/>
              <a:buChar char="n"/>
            </a:pPr>
            <a:r>
              <a:rPr lang="en-GB" sz="2000" dirty="0">
                <a:solidFill>
                  <a:srgbClr val="0070C0"/>
                </a:solidFill>
                <a:latin typeface="Abadi" panose="020B0604020104020204" pitchFamily="34" charset="0"/>
              </a:rPr>
              <a:t>Aggregate services cost by customer</a:t>
            </a:r>
          </a:p>
          <a:p>
            <a:pPr algn="l"/>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SELECT c.FirstName, </a:t>
            </a:r>
            <a:r>
              <a:rPr lang="en-GB" sz="2000" dirty="0" err="1">
                <a:solidFill>
                  <a:srgbClr val="0070C0"/>
                </a:solidFill>
                <a:latin typeface="Abadi" panose="020B0604020104020204" pitchFamily="34" charset="0"/>
              </a:rPr>
              <a:t>c.LastName</a:t>
            </a:r>
            <a:r>
              <a:rPr lang="en-GB" sz="2000" dirty="0">
                <a:solidFill>
                  <a:srgbClr val="0070C0"/>
                </a:solidFill>
                <a:latin typeface="Abadi" panose="020B0604020104020204" pitchFamily="34" charset="0"/>
              </a:rPr>
              <a:t>, SUM(</a:t>
            </a:r>
            <a:r>
              <a:rPr lang="en-GB" sz="2000" dirty="0" err="1">
                <a:solidFill>
                  <a:srgbClr val="0070C0"/>
                </a:solidFill>
                <a:latin typeface="Abadi" panose="020B0604020104020204" pitchFamily="34" charset="0"/>
              </a:rPr>
              <a:t>s.Cost</a:t>
            </a:r>
            <a:r>
              <a:rPr lang="en-GB" sz="2000" dirty="0">
                <a:solidFill>
                  <a:srgbClr val="0070C0"/>
                </a:solidFill>
                <a:latin typeface="Abadi" panose="020B0604020104020204" pitchFamily="34" charset="0"/>
              </a:rPr>
              <a:t>) AS </a:t>
            </a:r>
            <a:r>
              <a:rPr lang="en-GB" sz="2000" dirty="0" err="1">
                <a:solidFill>
                  <a:srgbClr val="0070C0"/>
                </a:solidFill>
                <a:latin typeface="Abadi" panose="020B0604020104020204" pitchFamily="34" charset="0"/>
              </a:rPr>
              <a:t>TotalServiceCost</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FROM Customers c</a:t>
            </a:r>
          </a:p>
          <a:p>
            <a:pPr algn="l"/>
            <a:r>
              <a:rPr lang="en-GB" sz="2000" dirty="0">
                <a:solidFill>
                  <a:srgbClr val="0070C0"/>
                </a:solidFill>
                <a:latin typeface="Abadi" panose="020B0604020104020204" pitchFamily="34" charset="0"/>
              </a:rPr>
              <a:t>JOIN Services s ON </a:t>
            </a:r>
            <a:r>
              <a:rPr lang="en-GB" sz="2000" dirty="0" err="1">
                <a:solidFill>
                  <a:srgbClr val="0070C0"/>
                </a:solidFill>
                <a:latin typeface="Abadi" panose="020B0604020104020204" pitchFamily="34" charset="0"/>
              </a:rPr>
              <a:t>c.CustomerID</a:t>
            </a:r>
            <a:r>
              <a:rPr lang="en-GB" sz="2000" dirty="0">
                <a:solidFill>
                  <a:srgbClr val="0070C0"/>
                </a:solidFill>
                <a:latin typeface="Abadi" panose="020B0604020104020204" pitchFamily="34" charset="0"/>
              </a:rPr>
              <a:t> = </a:t>
            </a:r>
            <a:r>
              <a:rPr lang="en-GB" sz="2000" dirty="0" err="1">
                <a:solidFill>
                  <a:srgbClr val="0070C0"/>
                </a:solidFill>
                <a:latin typeface="Abadi" panose="020B0604020104020204" pitchFamily="34" charset="0"/>
              </a:rPr>
              <a:t>s.CustomerID</a:t>
            </a:r>
            <a:endParaRPr lang="en-GB" sz="2000" dirty="0">
              <a:solidFill>
                <a:srgbClr val="0070C0"/>
              </a:solidFill>
              <a:latin typeface="Abadi" panose="020B0604020104020204" pitchFamily="34" charset="0"/>
            </a:endParaRPr>
          </a:p>
          <a:p>
            <a:pPr algn="l"/>
            <a:r>
              <a:rPr lang="en-GB" sz="2000" dirty="0">
                <a:solidFill>
                  <a:srgbClr val="0070C0"/>
                </a:solidFill>
                <a:latin typeface="Abadi" panose="020B0604020104020204" pitchFamily="34" charset="0"/>
              </a:rPr>
              <a:t>GROUP BY c.FirstName, </a:t>
            </a:r>
            <a:r>
              <a:rPr lang="en-GB" sz="2000" dirty="0" err="1">
                <a:solidFill>
                  <a:srgbClr val="0070C0"/>
                </a:solidFill>
                <a:latin typeface="Abadi" panose="020B0604020104020204" pitchFamily="34" charset="0"/>
              </a:rPr>
              <a:t>c.LastName</a:t>
            </a:r>
            <a:r>
              <a:rPr lang="en-GB" sz="2000" dirty="0">
                <a:solidFill>
                  <a:srgbClr val="0070C0"/>
                </a:solidFill>
                <a:latin typeface="Abadi" panose="020B0604020104020204" pitchFamily="34" charset="0"/>
              </a:rPr>
              <a:t>;</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A1DE089E-3752-5732-E250-871948BE811E}"/>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C7F5288A-767E-DED7-E121-03F3B47C07DC}"/>
              </a:ext>
            </a:extLst>
          </p:cNvPr>
          <p:cNvSpPr txBox="1">
            <a:spLocks/>
          </p:cNvSpPr>
          <p:nvPr/>
        </p:nvSpPr>
        <p:spPr>
          <a:xfrm>
            <a:off x="6096000" y="694483"/>
            <a:ext cx="5819769" cy="5716685"/>
          </a:xfrm>
          <a:prstGeom prst="rect">
            <a:avLst/>
          </a:prstGeom>
        </p:spPr>
        <p:txBody>
          <a:bodyPr vert="horz" lIns="91440" tIns="45720" rIns="91440" bIns="45720" rtlCol="0">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9600" b="1" i="0" u="sng" strike="noStrike" kern="1200" cap="none" spc="0" normalizeH="0" baseline="0" noProof="0" dirty="0">
                <a:ln>
                  <a:noFill/>
                </a:ln>
                <a:solidFill>
                  <a:prstClr val="black"/>
                </a:solidFill>
                <a:effectLst/>
                <a:uLnTx/>
                <a:uFillTx/>
                <a:latin typeface="Abadi" panose="020B0604020104020204" pitchFamily="34" charset="0"/>
                <a:ea typeface="+mn-ea"/>
                <a:cs typeface="+mn-cs"/>
              </a:rPr>
              <a:t>EXPLANATION</a:t>
            </a: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SELECT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Specifies the columns to retrieve.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c.FirstName,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c.LastName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Retrieves the customer's first and last names from the Customers table.</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SUM(</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s.Cost</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AS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TotalServiceCost</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Calculates the total cost of services for each customer by summing the Cost column from the Services table.</a:t>
            </a: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FROM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Begins with the Customers (c) table, which contains customer information:</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0"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5600" b="0" i="0" u="none" strike="noStrike" kern="1200" cap="none" spc="0" normalizeH="0" baseline="0" noProof="0" dirty="0">
                <a:ln>
                  <a:noFill/>
                </a:ln>
                <a:solidFill>
                  <a:srgbClr val="0070C0"/>
                </a:solidFill>
                <a:effectLst/>
                <a:uLnTx/>
                <a:uFillTx/>
                <a:latin typeface="Calibri" panose="020F0502020204030204"/>
                <a:ea typeface="+mn-ea"/>
                <a:cs typeface="+mn-cs"/>
              </a:rPr>
              <a:t>JOIN Clauses</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JOIN Services s ON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c.CustomerID</a:t>
            </a: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 =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s.CustomerID</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1257300" marR="0" lvl="2"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Links the Customers table to the Services table via CustomerID, ensuring each service is associated with the correct customer.</a:t>
            </a: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342900" marR="0" lvl="1"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GROUP BY Clause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p>
          <a:p>
            <a:pPr marL="800100" marR="0" lvl="1" indent="-342900" algn="just"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GB" sz="5600" b="0" i="0" u="none" strike="noStrike" kern="1200" cap="none" spc="0" normalizeH="0" baseline="0" noProof="0" dirty="0">
                <a:ln>
                  <a:noFill/>
                </a:ln>
                <a:solidFill>
                  <a:srgbClr val="0070C0"/>
                </a:solidFill>
                <a:effectLst/>
                <a:uLnTx/>
                <a:uFillTx/>
                <a:latin typeface="Abadi" panose="020B0604020104020204" pitchFamily="34" charset="0"/>
                <a:ea typeface="+mn-ea"/>
                <a:cs typeface="+mn-cs"/>
              </a:rPr>
              <a:t>GROUP BY c.FirstName, </a:t>
            </a:r>
            <a:r>
              <a:rPr kumimoji="0" lang="en-GB" sz="5600" b="0" i="0" u="none" strike="noStrike" kern="1200" cap="none" spc="0" normalizeH="0" baseline="0" noProof="0" dirty="0" err="1">
                <a:ln>
                  <a:noFill/>
                </a:ln>
                <a:solidFill>
                  <a:srgbClr val="0070C0"/>
                </a:solidFill>
                <a:effectLst/>
                <a:uLnTx/>
                <a:uFillTx/>
                <a:latin typeface="Abadi" panose="020B0604020104020204" pitchFamily="34" charset="0"/>
                <a:ea typeface="+mn-ea"/>
                <a:cs typeface="+mn-cs"/>
              </a:rPr>
              <a:t>c.LastName</a:t>
            </a:r>
            <a:r>
              <a:rPr kumimoji="0" lang="en-GB" sz="5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a:t>
            </a:r>
            <a:endParaRPr kumimoji="0" lang="en-GB" sz="54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lvl="2" indent="-342900" algn="just">
              <a:buFont typeface="Arial" panose="020B0604020202020204" pitchFamily="34" charset="0"/>
              <a:buChar char="•"/>
              <a:defRPr/>
            </a:pPr>
            <a:r>
              <a:rPr kumimoji="0" lang="en-GB" sz="54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Groups the results by customer name so that the total service cost is calculated for each individual.</a:t>
            </a:r>
          </a:p>
          <a:p>
            <a:pPr marL="1257300" marR="0" lvl="2"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6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914400" marR="0" lvl="2"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1257300" marR="0" lvl="2"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5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1" indent="0" algn="l" defTabSz="914400" rtl="0" eaLnBrk="1" fontAlgn="auto" latinLnBrk="0" hangingPunct="1">
              <a:lnSpc>
                <a:spcPct val="90000"/>
              </a:lnSpc>
              <a:spcBef>
                <a:spcPts val="500"/>
              </a:spcBef>
              <a:spcAft>
                <a:spcPts val="0"/>
              </a:spcAft>
              <a:buClrTx/>
              <a:buSzTx/>
              <a:buFont typeface="Arial" panose="020B0604020202020204" pitchFamily="34" charset="0"/>
              <a:buNone/>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1" indent="-3429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GB"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45720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GB"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a:p>
            <a:pPr marL="800100" marR="0" lvl="2" indent="-3429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cxnSp>
        <p:nvCxnSpPr>
          <p:cNvPr id="11" name="Straight Connector 10">
            <a:extLst>
              <a:ext uri="{FF2B5EF4-FFF2-40B4-BE49-F238E27FC236}">
                <a16:creationId xmlns:a16="http://schemas.microsoft.com/office/drawing/2014/main" id="{7CBB30EE-EA52-C4FB-D32C-505DDDF978E4}"/>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76401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4368DCBC-55C7-9777-C94C-1C5DA91459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48A3CB-E3E1-0A74-0F55-3EC4432DD6BF}"/>
              </a:ext>
            </a:extLst>
          </p:cNvPr>
          <p:cNvSpPr>
            <a:spLocks noGrp="1"/>
          </p:cNvSpPr>
          <p:nvPr>
            <p:ph type="ctrTitle"/>
          </p:nvPr>
        </p:nvSpPr>
        <p:spPr>
          <a:xfrm>
            <a:off x="1524000" y="256331"/>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OUTPUT TO RETRIEVAL QUERY 5</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0FC4E627-C8AF-61CC-4D36-28D3808C8B8C}"/>
              </a:ext>
            </a:extLst>
          </p:cNvPr>
          <p:cNvCxnSpPr>
            <a:cxnSpLocks/>
          </p:cNvCxnSpPr>
          <p:nvPr/>
        </p:nvCxnSpPr>
        <p:spPr>
          <a:xfrm>
            <a:off x="485775" y="58186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820D4273-ADBE-938A-41AD-364E59A27972}"/>
              </a:ext>
            </a:extLst>
          </p:cNvPr>
          <p:cNvPicPr>
            <a:picLocks noChangeAspect="1"/>
          </p:cNvPicPr>
          <p:nvPr/>
        </p:nvPicPr>
        <p:blipFill>
          <a:blip r:embed="rId2"/>
          <a:stretch>
            <a:fillRect/>
          </a:stretch>
        </p:blipFill>
        <p:spPr>
          <a:xfrm>
            <a:off x="2247899" y="719136"/>
            <a:ext cx="7848601" cy="6044689"/>
          </a:xfrm>
          <a:prstGeom prst="rect">
            <a:avLst/>
          </a:prstGeom>
        </p:spPr>
      </p:pic>
    </p:spTree>
    <p:extLst>
      <p:ext uri="{BB962C8B-B14F-4D97-AF65-F5344CB8AC3E}">
        <p14:creationId xmlns:p14="http://schemas.microsoft.com/office/powerpoint/2010/main" val="16576005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9ECFE1DC-6724-3CFA-3C13-D99DF62F7C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1EA5E8-A7D7-3A7B-E197-FCD471192396}"/>
              </a:ext>
            </a:extLst>
          </p:cNvPr>
          <p:cNvSpPr>
            <a:spLocks noGrp="1"/>
          </p:cNvSpPr>
          <p:nvPr>
            <p:ph type="ctrTitle"/>
          </p:nvPr>
        </p:nvSpPr>
        <p:spPr>
          <a:xfrm>
            <a:off x="1524000" y="233912"/>
            <a:ext cx="9144000" cy="325536"/>
          </a:xfrm>
        </p:spPr>
        <p:txBody>
          <a:bodyPr>
            <a:normAutofit fontScale="90000"/>
          </a:bodyPr>
          <a:lstStyle/>
          <a:p>
            <a:r>
              <a:rPr lang="en-GB" sz="4000" b="1" dirty="0">
                <a:effectLst>
                  <a:outerShdw blurRad="38100" dist="38100" dir="2700000" algn="tl">
                    <a:srgbClr val="000000">
                      <a:alpha val="43137"/>
                    </a:srgbClr>
                  </a:outerShdw>
                </a:effectLst>
                <a:latin typeface="Abadi" panose="020B0604020104020204" pitchFamily="34" charset="0"/>
              </a:rPr>
              <a:t>CONCLUSION</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80049A78-AD17-35D3-A1D9-9EAD51F4C99D}"/>
              </a:ext>
            </a:extLst>
          </p:cNvPr>
          <p:cNvCxnSpPr>
            <a:cxnSpLocks/>
          </p:cNvCxnSpPr>
          <p:nvPr/>
        </p:nvCxnSpPr>
        <p:spPr>
          <a:xfrm>
            <a:off x="495300" y="42609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E4112869-2975-2EAB-743E-A811762ABEBF}"/>
              </a:ext>
            </a:extLst>
          </p:cNvPr>
          <p:cNvSpPr>
            <a:spLocks noGrp="1"/>
          </p:cNvSpPr>
          <p:nvPr>
            <p:ph type="subTitle" idx="1"/>
          </p:nvPr>
        </p:nvSpPr>
        <p:spPr>
          <a:xfrm>
            <a:off x="152399" y="530031"/>
            <a:ext cx="11858625" cy="6242241"/>
          </a:xfrm>
        </p:spPr>
        <p:txBody>
          <a:bodyPr>
            <a:normAutofit fontScale="77500" lnSpcReduction="20000"/>
          </a:bodyPr>
          <a:lstStyle/>
          <a:p>
            <a:pPr algn="just">
              <a:lnSpc>
                <a:spcPct val="200000"/>
              </a:lnSpc>
            </a:pPr>
            <a:r>
              <a:rPr lang="en-GB" sz="2000" dirty="0">
                <a:latin typeface="Abadi" panose="020B0604020104020204" pitchFamily="34" charset="0"/>
              </a:rPr>
              <a:t>This database serves as the backbone of an efficient car dealership system, empowering stakeholders with actionable insights and paving the way for data-driven growth including but not limited to the following areas;</a:t>
            </a:r>
          </a:p>
          <a:p>
            <a:pPr algn="just">
              <a:lnSpc>
                <a:spcPct val="200000"/>
              </a:lnSpc>
            </a:pPr>
            <a:r>
              <a:rPr lang="en-GB" sz="2000" b="1" u="sng" dirty="0">
                <a:latin typeface="Abadi" panose="020B0604020104020204" pitchFamily="34" charset="0"/>
              </a:rPr>
              <a:t>Integrated System</a:t>
            </a:r>
            <a:r>
              <a:rPr lang="en-GB" sz="2000" dirty="0">
                <a:latin typeface="Abadi" panose="020B0604020104020204" pitchFamily="34" charset="0"/>
              </a:rPr>
              <a:t>: The database successfully connects core entities such as customers, cars, employees, inventory, sales, services, payments, and warranties, ensuring seamless data flow across all dealership operations.</a:t>
            </a:r>
          </a:p>
          <a:p>
            <a:pPr algn="just">
              <a:lnSpc>
                <a:spcPct val="200000"/>
              </a:lnSpc>
            </a:pPr>
            <a:r>
              <a:rPr lang="en-GB" sz="2000" b="1" u="sng" dirty="0">
                <a:latin typeface="Abadi" panose="020B0604020104020204" pitchFamily="34" charset="0"/>
              </a:rPr>
              <a:t>Enhanced Decision-Making</a:t>
            </a:r>
            <a:r>
              <a:rPr lang="en-GB" sz="2000" dirty="0">
                <a:latin typeface="Abadi" panose="020B0604020104020204" pitchFamily="34" charset="0"/>
              </a:rPr>
              <a:t>: Enables real-time insights into inventory management, dealership sales performance, service revenue, and customer </a:t>
            </a:r>
            <a:r>
              <a:rPr lang="en-GB" sz="2000" dirty="0" err="1">
                <a:latin typeface="Abadi" panose="020B0604020104020204" pitchFamily="34" charset="0"/>
              </a:rPr>
              <a:t>behavior</a:t>
            </a:r>
            <a:r>
              <a:rPr lang="en-GB" sz="2000" dirty="0">
                <a:latin typeface="Abadi" panose="020B0604020104020204" pitchFamily="34" charset="0"/>
              </a:rPr>
              <a:t> for strategic decision-making.</a:t>
            </a:r>
          </a:p>
          <a:p>
            <a:pPr algn="just">
              <a:lnSpc>
                <a:spcPct val="200000"/>
              </a:lnSpc>
            </a:pPr>
            <a:r>
              <a:rPr lang="en-GB" sz="2000" b="1" u="sng" dirty="0">
                <a:latin typeface="Abadi" panose="020B0604020104020204" pitchFamily="34" charset="0"/>
              </a:rPr>
              <a:t>Scalability and Reusability</a:t>
            </a:r>
            <a:r>
              <a:rPr lang="en-GB" sz="2000" dirty="0">
                <a:latin typeface="Abadi" panose="020B0604020104020204" pitchFamily="34" charset="0"/>
              </a:rPr>
              <a:t>: Designed with a normalized structure to minimize redundancy and ensure data integrity, making it scalable for future expansion (e.g., additional dealerships or service centres).</a:t>
            </a:r>
          </a:p>
          <a:p>
            <a:pPr algn="just">
              <a:lnSpc>
                <a:spcPct val="200000"/>
              </a:lnSpc>
            </a:pPr>
            <a:r>
              <a:rPr lang="en-GB" sz="2000" b="1" u="sng" dirty="0">
                <a:latin typeface="Abadi" panose="020B0604020104020204" pitchFamily="34" charset="0"/>
              </a:rPr>
              <a:t>Machine Learning Readiness</a:t>
            </a:r>
            <a:r>
              <a:rPr lang="en-GB" sz="2000" dirty="0">
                <a:latin typeface="Abadi" panose="020B0604020104020204" pitchFamily="34" charset="0"/>
              </a:rPr>
              <a:t>: The database structure allows easy extraction of meaningful datasets for predictive </a:t>
            </a:r>
            <a:r>
              <a:rPr lang="en-GB" sz="2000" dirty="0" err="1">
                <a:latin typeface="Abadi" panose="020B0604020104020204" pitchFamily="34" charset="0"/>
              </a:rPr>
              <a:t>modeling</a:t>
            </a:r>
            <a:r>
              <a:rPr lang="en-GB" sz="2000" dirty="0">
                <a:latin typeface="Abadi" panose="020B0604020104020204" pitchFamily="34" charset="0"/>
              </a:rPr>
              <a:t>, such as customer purchase trends, service frequency, and inventory demand forecasting.</a:t>
            </a:r>
          </a:p>
          <a:p>
            <a:pPr algn="just">
              <a:lnSpc>
                <a:spcPct val="200000"/>
              </a:lnSpc>
            </a:pPr>
            <a:r>
              <a:rPr lang="en-GB" sz="2000" b="1" u="sng" dirty="0">
                <a:latin typeface="Abadi" panose="020B0604020104020204" pitchFamily="34" charset="0"/>
              </a:rPr>
              <a:t>Operational Efficiency</a:t>
            </a:r>
            <a:r>
              <a:rPr lang="en-GB" sz="2000" dirty="0">
                <a:latin typeface="Abadi" panose="020B0604020104020204" pitchFamily="34" charset="0"/>
              </a:rPr>
              <a:t>: Supports operational goals like tracking sales, managing warranties, monitoring stock levels, and ensuring after-sales service quality.</a:t>
            </a:r>
          </a:p>
        </p:txBody>
      </p:sp>
    </p:spTree>
    <p:extLst>
      <p:ext uri="{BB962C8B-B14F-4D97-AF65-F5344CB8AC3E}">
        <p14:creationId xmlns:p14="http://schemas.microsoft.com/office/powerpoint/2010/main" val="5773482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Shape 42">
            <a:extLst>
              <a:ext uri="{FF2B5EF4-FFF2-40B4-BE49-F238E27FC236}">
                <a16:creationId xmlns:a16="http://schemas.microsoft.com/office/drawing/2014/main" id="{38458B77-6070-4753-9BFF-801B58216AF6}"/>
              </a:ext>
            </a:extLst>
          </p:cNvPr>
          <p:cNvSpPr/>
          <p:nvPr/>
        </p:nvSpPr>
        <p:spPr>
          <a:xfrm>
            <a:off x="1588" y="1206"/>
            <a:ext cx="12188821" cy="6855589"/>
          </a:xfrm>
          <a:custGeom>
            <a:avLst/>
            <a:gdLst/>
            <a:ahLst/>
            <a:cxnLst>
              <a:cxn ang="3cd4">
                <a:pos x="hc" y="t"/>
              </a:cxn>
              <a:cxn ang="cd2">
                <a:pos x="l" y="vc"/>
              </a:cxn>
              <a:cxn ang="cd4">
                <a:pos x="hc" y="b"/>
              </a:cxn>
              <a:cxn ang="0">
                <a:pos x="r" y="vc"/>
              </a:cxn>
            </a:cxnLst>
            <a:rect l="l" t="t" r="r" b="b"/>
            <a:pathLst>
              <a:path w="19569" h="11007">
                <a:moveTo>
                  <a:pt x="0" y="11007"/>
                </a:moveTo>
                <a:lnTo>
                  <a:pt x="19569" y="11007"/>
                </a:lnTo>
                <a:lnTo>
                  <a:pt x="19569" y="0"/>
                </a:lnTo>
                <a:lnTo>
                  <a:pt x="0" y="0"/>
                </a:lnTo>
                <a:close/>
              </a:path>
            </a:pathLst>
          </a:custGeom>
          <a:solidFill>
            <a:schemeClr val="accent1"/>
          </a:solidFill>
          <a:ln cap="flat">
            <a:noFill/>
            <a:prstDash val="solid"/>
          </a:ln>
        </p:spPr>
        <p:txBody>
          <a:bodyPr vert="horz" wrap="none" lIns="45000" tIns="22500" rIns="45000" bIns="22500" anchor="ctr" anchorCtr="1" compatLnSpc="0"/>
          <a:lstStyle/>
          <a:p>
            <a:pPr defTabSz="914217" hangingPunct="0"/>
            <a:endParaRPr lang="en-US" sz="900" dirty="0">
              <a:solidFill>
                <a:srgbClr val="747A94"/>
              </a:solidFill>
              <a:latin typeface="Poppins" panose="00000500000000000000" pitchFamily="2" charset="0"/>
              <a:ea typeface="Microsoft YaHei" pitchFamily="2"/>
              <a:cs typeface="Lucida Sans" pitchFamily="2"/>
            </a:endParaRPr>
          </a:p>
        </p:txBody>
      </p:sp>
      <p:sp>
        <p:nvSpPr>
          <p:cNvPr id="44" name="Freeform: Shape 43">
            <a:extLst>
              <a:ext uri="{FF2B5EF4-FFF2-40B4-BE49-F238E27FC236}">
                <a16:creationId xmlns:a16="http://schemas.microsoft.com/office/drawing/2014/main" id="{6C5E3C47-3DEE-4F7C-8B7E-436448C88B4D}"/>
              </a:ext>
            </a:extLst>
          </p:cNvPr>
          <p:cNvSpPr/>
          <p:nvPr/>
        </p:nvSpPr>
        <p:spPr>
          <a:xfrm>
            <a:off x="5413931" y="1206"/>
            <a:ext cx="6776482" cy="6855589"/>
          </a:xfrm>
          <a:custGeom>
            <a:avLst/>
            <a:gdLst/>
            <a:ahLst/>
            <a:cxnLst>
              <a:cxn ang="3cd4">
                <a:pos x="hc" y="t"/>
              </a:cxn>
              <a:cxn ang="cd2">
                <a:pos x="l" y="vc"/>
              </a:cxn>
              <a:cxn ang="cd4">
                <a:pos x="hc" y="b"/>
              </a:cxn>
              <a:cxn ang="0">
                <a:pos x="r" y="vc"/>
              </a:cxn>
            </a:cxnLst>
            <a:rect l="l" t="t" r="r" b="b"/>
            <a:pathLst>
              <a:path w="10880" h="11007">
                <a:moveTo>
                  <a:pt x="10880" y="1416"/>
                </a:moveTo>
                <a:lnTo>
                  <a:pt x="10880" y="9591"/>
                </a:lnTo>
                <a:cubicBezTo>
                  <a:pt x="10376" y="10167"/>
                  <a:pt x="9767" y="10649"/>
                  <a:pt x="9083" y="11007"/>
                </a:cubicBezTo>
                <a:lnTo>
                  <a:pt x="3334" y="11007"/>
                </a:lnTo>
                <a:cubicBezTo>
                  <a:pt x="1352" y="9970"/>
                  <a:pt x="0" y="7895"/>
                  <a:pt x="0" y="5504"/>
                </a:cubicBezTo>
                <a:cubicBezTo>
                  <a:pt x="0" y="3113"/>
                  <a:pt x="1352" y="1037"/>
                  <a:pt x="3334" y="0"/>
                </a:cubicBezTo>
                <a:lnTo>
                  <a:pt x="9083" y="0"/>
                </a:lnTo>
                <a:cubicBezTo>
                  <a:pt x="9767" y="358"/>
                  <a:pt x="10376" y="840"/>
                  <a:pt x="10880" y="1416"/>
                </a:cubicBezTo>
                <a:close/>
              </a:path>
            </a:pathLst>
          </a:custGeom>
          <a:solidFill>
            <a:schemeClr val="bg2">
              <a:lumMod val="95000"/>
            </a:schemeClr>
          </a:solidFill>
          <a:ln cap="flat">
            <a:noFill/>
            <a:prstDash val="solid"/>
          </a:ln>
        </p:spPr>
        <p:txBody>
          <a:bodyPr vert="horz" wrap="none" lIns="45000" tIns="22500" rIns="45000" bIns="22500" anchor="ctr" anchorCtr="1" compatLnSpc="0"/>
          <a:lstStyle/>
          <a:p>
            <a:pPr defTabSz="914217" hangingPunct="0"/>
            <a:endParaRPr lang="en-US" sz="900" dirty="0">
              <a:solidFill>
                <a:srgbClr val="747A94"/>
              </a:solidFill>
              <a:latin typeface="Poppins" panose="00000500000000000000" pitchFamily="2" charset="0"/>
              <a:ea typeface="Microsoft YaHei" pitchFamily="2"/>
              <a:cs typeface="Lucida Sans" pitchFamily="2"/>
            </a:endParaRPr>
          </a:p>
        </p:txBody>
      </p:sp>
      <p:sp>
        <p:nvSpPr>
          <p:cNvPr id="82" name="Freeform: Shape 81">
            <a:extLst>
              <a:ext uri="{FF2B5EF4-FFF2-40B4-BE49-F238E27FC236}">
                <a16:creationId xmlns:a16="http://schemas.microsoft.com/office/drawing/2014/main" id="{7E70A53E-90CC-40F7-A91E-2689F40485C8}"/>
              </a:ext>
            </a:extLst>
          </p:cNvPr>
          <p:cNvSpPr/>
          <p:nvPr/>
        </p:nvSpPr>
        <p:spPr>
          <a:xfrm>
            <a:off x="753563" y="379925"/>
            <a:ext cx="3650031" cy="5754933"/>
          </a:xfrm>
          <a:custGeom>
            <a:avLst/>
            <a:gdLst>
              <a:gd name="connsiteX0" fmla="*/ 2661353 w 7300062"/>
              <a:gd name="connsiteY0" fmla="*/ 8652020 h 11509866"/>
              <a:gd name="connsiteX1" fmla="*/ 3774646 w 7300062"/>
              <a:gd name="connsiteY1" fmla="*/ 9067933 h 11509866"/>
              <a:gd name="connsiteX2" fmla="*/ 4212989 w 7300062"/>
              <a:gd name="connsiteY2" fmla="*/ 10096509 h 11509866"/>
              <a:gd name="connsiteX3" fmla="*/ 3774646 w 7300062"/>
              <a:gd name="connsiteY3" fmla="*/ 11103915 h 11509866"/>
              <a:gd name="connsiteX4" fmla="*/ 2661353 w 7300062"/>
              <a:gd name="connsiteY4" fmla="*/ 11509866 h 11509866"/>
              <a:gd name="connsiteX5" fmla="*/ 1531872 w 7300062"/>
              <a:gd name="connsiteY5" fmla="*/ 11103915 h 11509866"/>
              <a:gd name="connsiteX6" fmla="*/ 1093528 w 7300062"/>
              <a:gd name="connsiteY6" fmla="*/ 10096509 h 11509866"/>
              <a:gd name="connsiteX7" fmla="*/ 1531872 w 7300062"/>
              <a:gd name="connsiteY7" fmla="*/ 9067933 h 11509866"/>
              <a:gd name="connsiteX8" fmla="*/ 2661353 w 7300062"/>
              <a:gd name="connsiteY8" fmla="*/ 8652020 h 11509866"/>
              <a:gd name="connsiteX9" fmla="*/ 3675427 w 7300062"/>
              <a:gd name="connsiteY9" fmla="*/ 0 h 11509866"/>
              <a:gd name="connsiteX10" fmla="*/ 6309827 w 7300062"/>
              <a:gd name="connsiteY10" fmla="*/ 861945 h 11509866"/>
              <a:gd name="connsiteX11" fmla="*/ 7300062 w 7300062"/>
              <a:gd name="connsiteY11" fmla="*/ 3289590 h 11509866"/>
              <a:gd name="connsiteX12" fmla="*/ 6357159 w 7300062"/>
              <a:gd name="connsiteY12" fmla="*/ 5540361 h 11509866"/>
              <a:gd name="connsiteX13" fmla="*/ 3858527 w 7300062"/>
              <a:gd name="connsiteY13" fmla="*/ 6362447 h 11509866"/>
              <a:gd name="connsiteX14" fmla="*/ 3782547 w 7300062"/>
              <a:gd name="connsiteY14" fmla="*/ 7513367 h 11509866"/>
              <a:gd name="connsiteX15" fmla="*/ 1478226 w 7300062"/>
              <a:gd name="connsiteY15" fmla="*/ 7513367 h 11509866"/>
              <a:gd name="connsiteX16" fmla="*/ 1401000 w 7300062"/>
              <a:gd name="connsiteY16" fmla="*/ 4657241 h 11509866"/>
              <a:gd name="connsiteX17" fmla="*/ 2322728 w 7300062"/>
              <a:gd name="connsiteY17" fmla="*/ 4657241 h 11509866"/>
              <a:gd name="connsiteX18" fmla="*/ 4128818 w 7300062"/>
              <a:gd name="connsiteY18" fmla="*/ 4365775 h 11509866"/>
              <a:gd name="connsiteX19" fmla="*/ 4750362 w 7300062"/>
              <a:gd name="connsiteY19" fmla="*/ 3304536 h 11509866"/>
              <a:gd name="connsiteX20" fmla="*/ 4458896 w 7300062"/>
              <a:gd name="connsiteY20" fmla="*/ 2460030 h 11509866"/>
              <a:gd name="connsiteX21" fmla="*/ 3644288 w 7300062"/>
              <a:gd name="connsiteY21" fmla="*/ 2152371 h 11509866"/>
              <a:gd name="connsiteX22" fmla="*/ 2783592 w 7300062"/>
              <a:gd name="connsiteY22" fmla="*/ 2467503 h 11509866"/>
              <a:gd name="connsiteX23" fmla="*/ 2475935 w 7300062"/>
              <a:gd name="connsiteY23" fmla="*/ 3320729 h 11509866"/>
              <a:gd name="connsiteX24" fmla="*/ 2214 w 7300062"/>
              <a:gd name="connsiteY24" fmla="*/ 3320729 h 11509866"/>
              <a:gd name="connsiteX25" fmla="*/ 393326 w 7300062"/>
              <a:gd name="connsiteY25" fmla="*/ 1630471 h 11509866"/>
              <a:gd name="connsiteX26" fmla="*/ 1653852 w 7300062"/>
              <a:gd name="connsiteY26" fmla="*/ 438446 h 11509866"/>
              <a:gd name="connsiteX27" fmla="*/ 3675427 w 7300062"/>
              <a:gd name="connsiteY27" fmla="*/ 0 h 1150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00062" h="11509866">
                <a:moveTo>
                  <a:pt x="2661353" y="8652020"/>
                </a:moveTo>
                <a:cubicBezTo>
                  <a:pt x="3112149" y="8652020"/>
                  <a:pt x="3482002" y="8791488"/>
                  <a:pt x="3774646" y="9067933"/>
                </a:cubicBezTo>
                <a:cubicBezTo>
                  <a:pt x="4066044" y="9344378"/>
                  <a:pt x="4212989" y="9686822"/>
                  <a:pt x="4212989" y="10096509"/>
                </a:cubicBezTo>
                <a:cubicBezTo>
                  <a:pt x="4212989" y="10496233"/>
                  <a:pt x="4066044" y="10832451"/>
                  <a:pt x="3774646" y="11103915"/>
                </a:cubicBezTo>
                <a:cubicBezTo>
                  <a:pt x="3482002" y="11374134"/>
                  <a:pt x="3112149" y="11509866"/>
                  <a:pt x="2661353" y="11509866"/>
                </a:cubicBezTo>
                <a:cubicBezTo>
                  <a:pt x="2199349" y="11509866"/>
                  <a:pt x="1823270" y="11374134"/>
                  <a:pt x="1531872" y="11103915"/>
                </a:cubicBezTo>
                <a:cubicBezTo>
                  <a:pt x="1239228" y="10832451"/>
                  <a:pt x="1093528" y="10496233"/>
                  <a:pt x="1093528" y="10096509"/>
                </a:cubicBezTo>
                <a:cubicBezTo>
                  <a:pt x="1093528" y="9686822"/>
                  <a:pt x="1239228" y="9344378"/>
                  <a:pt x="1531872" y="9067933"/>
                </a:cubicBezTo>
                <a:cubicBezTo>
                  <a:pt x="1823270" y="8791488"/>
                  <a:pt x="2199349" y="8652020"/>
                  <a:pt x="2661353" y="8652020"/>
                </a:cubicBezTo>
                <a:close/>
                <a:moveTo>
                  <a:pt x="3675427" y="0"/>
                </a:moveTo>
                <a:cubicBezTo>
                  <a:pt x="4771537" y="0"/>
                  <a:pt x="5649670" y="287730"/>
                  <a:pt x="6309827" y="861945"/>
                </a:cubicBezTo>
                <a:cubicBezTo>
                  <a:pt x="6969983" y="1434914"/>
                  <a:pt x="7300062" y="2244544"/>
                  <a:pt x="7300062" y="3289590"/>
                </a:cubicBezTo>
                <a:cubicBezTo>
                  <a:pt x="7300062" y="4252426"/>
                  <a:pt x="6986176" y="5003514"/>
                  <a:pt x="6357159" y="5540361"/>
                </a:cubicBezTo>
                <a:cubicBezTo>
                  <a:pt x="5725650" y="6078454"/>
                  <a:pt x="4893603" y="6352482"/>
                  <a:pt x="3858527" y="6362447"/>
                </a:cubicBezTo>
                <a:lnTo>
                  <a:pt x="3782547" y="7513367"/>
                </a:lnTo>
                <a:lnTo>
                  <a:pt x="1478226" y="7513367"/>
                </a:lnTo>
                <a:lnTo>
                  <a:pt x="1401000" y="4657241"/>
                </a:lnTo>
                <a:lnTo>
                  <a:pt x="2322728" y="4657241"/>
                </a:lnTo>
                <a:cubicBezTo>
                  <a:pt x="3112425" y="4657241"/>
                  <a:pt x="3714040" y="4560086"/>
                  <a:pt x="4128818" y="4365775"/>
                </a:cubicBezTo>
                <a:cubicBezTo>
                  <a:pt x="4543596" y="4170218"/>
                  <a:pt x="4750362" y="3817717"/>
                  <a:pt x="4750362" y="3304536"/>
                </a:cubicBezTo>
                <a:cubicBezTo>
                  <a:pt x="4750362" y="2945808"/>
                  <a:pt x="4653207" y="2664306"/>
                  <a:pt x="4458896" y="2460030"/>
                </a:cubicBezTo>
                <a:cubicBezTo>
                  <a:pt x="4264586" y="2254509"/>
                  <a:pt x="3991804" y="2152371"/>
                  <a:pt x="3644288" y="2152371"/>
                </a:cubicBezTo>
                <a:cubicBezTo>
                  <a:pt x="3275596" y="2152371"/>
                  <a:pt x="2989113" y="2258245"/>
                  <a:pt x="2783592" y="2467503"/>
                </a:cubicBezTo>
                <a:cubicBezTo>
                  <a:pt x="2578072" y="2676762"/>
                  <a:pt x="2475935" y="2962001"/>
                  <a:pt x="2475935" y="3320729"/>
                </a:cubicBezTo>
                <a:lnTo>
                  <a:pt x="2214" y="3320729"/>
                </a:lnTo>
                <a:cubicBezTo>
                  <a:pt x="-18961" y="2695446"/>
                  <a:pt x="111825" y="2132441"/>
                  <a:pt x="393326" y="1630471"/>
                </a:cubicBezTo>
                <a:cubicBezTo>
                  <a:pt x="676073" y="1128500"/>
                  <a:pt x="1095833" y="731159"/>
                  <a:pt x="1653852" y="438446"/>
                </a:cubicBezTo>
                <a:cubicBezTo>
                  <a:pt x="2211872" y="146979"/>
                  <a:pt x="2885730" y="0"/>
                  <a:pt x="3675427" y="0"/>
                </a:cubicBezTo>
                <a:close/>
              </a:path>
            </a:pathLst>
          </a:custGeom>
          <a:noFill/>
          <a:ln w="25400" cap="flat">
            <a:solidFill>
              <a:schemeClr val="accent2">
                <a:alpha val="25000"/>
              </a:schemeClr>
            </a:solidFill>
            <a:prstDash val="solid"/>
            <a:round/>
          </a:ln>
        </p:spPr>
        <p:txBody>
          <a:bodyPr vert="horz" wrap="square" lIns="1800" tIns="1800" rIns="1800" bIns="1800" anchor="ctr" anchorCtr="1" compatLnSpc="0">
            <a:noAutofit/>
          </a:bodyPr>
          <a:lstStyle/>
          <a:p>
            <a:pPr defTabSz="914217" hangingPunct="0"/>
            <a:endParaRPr lang="en-US" sz="900" dirty="0">
              <a:solidFill>
                <a:srgbClr val="747A94"/>
              </a:solidFill>
              <a:latin typeface="Poppins" panose="00000500000000000000" pitchFamily="2" charset="0"/>
              <a:ea typeface="Microsoft YaHei" pitchFamily="2"/>
              <a:cs typeface="Lucida Sans" pitchFamily="2"/>
            </a:endParaRPr>
          </a:p>
        </p:txBody>
      </p:sp>
      <p:sp>
        <p:nvSpPr>
          <p:cNvPr id="45" name="Freeform: Shape 44">
            <a:extLst>
              <a:ext uri="{FF2B5EF4-FFF2-40B4-BE49-F238E27FC236}">
                <a16:creationId xmlns:a16="http://schemas.microsoft.com/office/drawing/2014/main" id="{B93F11E8-98FF-4A30-B68A-0C4813B252D3}"/>
              </a:ext>
            </a:extLst>
          </p:cNvPr>
          <p:cNvSpPr/>
          <p:nvPr/>
        </p:nvSpPr>
        <p:spPr>
          <a:xfrm>
            <a:off x="7124402" y="1273159"/>
            <a:ext cx="4311685" cy="4311683"/>
          </a:xfrm>
          <a:custGeom>
            <a:avLst/>
            <a:gdLst/>
            <a:ahLst/>
            <a:cxnLst>
              <a:cxn ang="3cd4">
                <a:pos x="hc" y="t"/>
              </a:cxn>
              <a:cxn ang="cd2">
                <a:pos x="l" y="vc"/>
              </a:cxn>
              <a:cxn ang="cd4">
                <a:pos x="hc" y="b"/>
              </a:cxn>
              <a:cxn ang="0">
                <a:pos x="r" y="vc"/>
              </a:cxn>
            </a:cxnLst>
            <a:rect l="l" t="t" r="r" b="b"/>
            <a:pathLst>
              <a:path w="6923" h="6923">
                <a:moveTo>
                  <a:pt x="6923" y="3462"/>
                </a:moveTo>
                <a:cubicBezTo>
                  <a:pt x="6923" y="5374"/>
                  <a:pt x="5374" y="6923"/>
                  <a:pt x="3462" y="6923"/>
                </a:cubicBezTo>
                <a:cubicBezTo>
                  <a:pt x="1549" y="6923"/>
                  <a:pt x="0" y="5374"/>
                  <a:pt x="0" y="3462"/>
                </a:cubicBezTo>
                <a:cubicBezTo>
                  <a:pt x="0" y="1550"/>
                  <a:pt x="1549" y="0"/>
                  <a:pt x="3462" y="0"/>
                </a:cubicBezTo>
                <a:cubicBezTo>
                  <a:pt x="5374" y="0"/>
                  <a:pt x="6923" y="1550"/>
                  <a:pt x="6923" y="3462"/>
                </a:cubicBezTo>
                <a:close/>
              </a:path>
            </a:pathLst>
          </a:custGeom>
          <a:solidFill>
            <a:schemeClr val="bg1"/>
          </a:solidFill>
          <a:ln cap="flat">
            <a:noFill/>
            <a:prstDash val="solid"/>
          </a:ln>
        </p:spPr>
        <p:txBody>
          <a:bodyPr vert="horz" wrap="none" lIns="45000" tIns="22500" rIns="45000" bIns="22500" anchor="ctr" anchorCtr="1" compatLnSpc="0"/>
          <a:lstStyle/>
          <a:p>
            <a:pPr defTabSz="914217" hangingPunct="0"/>
            <a:endParaRPr lang="en-US" sz="900" dirty="0">
              <a:solidFill>
                <a:srgbClr val="747A94"/>
              </a:solidFill>
              <a:latin typeface="Poppins" panose="00000500000000000000" pitchFamily="2" charset="0"/>
              <a:ea typeface="Microsoft YaHei" pitchFamily="2"/>
              <a:cs typeface="Lucida Sans" pitchFamily="2"/>
            </a:endParaRPr>
          </a:p>
        </p:txBody>
      </p:sp>
      <p:sp>
        <p:nvSpPr>
          <p:cNvPr id="81" name="Freeform: Shape 80">
            <a:extLst>
              <a:ext uri="{FF2B5EF4-FFF2-40B4-BE49-F238E27FC236}">
                <a16:creationId xmlns:a16="http://schemas.microsoft.com/office/drawing/2014/main" id="{57B350C4-34FB-4B2D-A097-E607F92C6472}"/>
              </a:ext>
            </a:extLst>
          </p:cNvPr>
          <p:cNvSpPr/>
          <p:nvPr/>
        </p:nvSpPr>
        <p:spPr>
          <a:xfrm>
            <a:off x="8713613" y="2478461"/>
            <a:ext cx="1205723" cy="1900453"/>
          </a:xfrm>
          <a:custGeom>
            <a:avLst/>
            <a:gdLst>
              <a:gd name="connsiteX0" fmla="*/ 877249 w 2411445"/>
              <a:gd name="connsiteY0" fmla="*/ 2857843 h 3800906"/>
              <a:gd name="connsiteX1" fmla="*/ 1244313 w 2411445"/>
              <a:gd name="connsiteY1" fmla="*/ 2994699 h 3800906"/>
              <a:gd name="connsiteX2" fmla="*/ 1388649 w 2411445"/>
              <a:gd name="connsiteY2" fmla="*/ 3335595 h 3800906"/>
              <a:gd name="connsiteX3" fmla="*/ 1244313 w 2411445"/>
              <a:gd name="connsiteY3" fmla="*/ 3667782 h 3800906"/>
              <a:gd name="connsiteX4" fmla="*/ 877249 w 2411445"/>
              <a:gd name="connsiteY4" fmla="*/ 3800906 h 3800906"/>
              <a:gd name="connsiteX5" fmla="*/ 503963 w 2411445"/>
              <a:gd name="connsiteY5" fmla="*/ 3667782 h 3800906"/>
              <a:gd name="connsiteX6" fmla="*/ 359627 w 2411445"/>
              <a:gd name="connsiteY6" fmla="*/ 3335595 h 3800906"/>
              <a:gd name="connsiteX7" fmla="*/ 503963 w 2411445"/>
              <a:gd name="connsiteY7" fmla="*/ 2994699 h 3800906"/>
              <a:gd name="connsiteX8" fmla="*/ 877249 w 2411445"/>
              <a:gd name="connsiteY8" fmla="*/ 2857843 h 3800906"/>
              <a:gd name="connsiteX9" fmla="*/ 1213613 w 2411445"/>
              <a:gd name="connsiteY9" fmla="*/ 0 h 3800906"/>
              <a:gd name="connsiteX10" fmla="*/ 2083971 w 2411445"/>
              <a:gd name="connsiteY10" fmla="*/ 283898 h 3800906"/>
              <a:gd name="connsiteX11" fmla="*/ 2411445 w 2411445"/>
              <a:gd name="connsiteY11" fmla="*/ 1087031 h 3800906"/>
              <a:gd name="connsiteX12" fmla="*/ 2098913 w 2411445"/>
              <a:gd name="connsiteY12" fmla="*/ 1830395 h 3800906"/>
              <a:gd name="connsiteX13" fmla="*/ 1274625 w 2411445"/>
              <a:gd name="connsiteY13" fmla="*/ 2101842 h 3800906"/>
              <a:gd name="connsiteX14" fmla="*/ 1249723 w 2411445"/>
              <a:gd name="connsiteY14" fmla="*/ 2482863 h 3800906"/>
              <a:gd name="connsiteX15" fmla="*/ 487691 w 2411445"/>
              <a:gd name="connsiteY15" fmla="*/ 2482863 h 3800906"/>
              <a:gd name="connsiteX16" fmla="*/ 461543 w 2411445"/>
              <a:gd name="connsiteY16" fmla="*/ 1537781 h 3800906"/>
              <a:gd name="connsiteX17" fmla="*/ 766605 w 2411445"/>
              <a:gd name="connsiteY17" fmla="*/ 1537781 h 3800906"/>
              <a:gd name="connsiteX18" fmla="*/ 1363031 w 2411445"/>
              <a:gd name="connsiteY18" fmla="*/ 1441903 h 3800906"/>
              <a:gd name="connsiteX19" fmla="*/ 1568481 w 2411445"/>
              <a:gd name="connsiteY19" fmla="*/ 1090766 h 3800906"/>
              <a:gd name="connsiteX20" fmla="*/ 1472603 w 2411445"/>
              <a:gd name="connsiteY20" fmla="*/ 811849 h 3800906"/>
              <a:gd name="connsiteX21" fmla="*/ 1203651 w 2411445"/>
              <a:gd name="connsiteY21" fmla="*/ 710990 h 3800906"/>
              <a:gd name="connsiteX22" fmla="*/ 918513 w 2411445"/>
              <a:gd name="connsiteY22" fmla="*/ 814339 h 3800906"/>
              <a:gd name="connsiteX23" fmla="*/ 817657 w 2411445"/>
              <a:gd name="connsiteY23" fmla="*/ 1096992 h 3800906"/>
              <a:gd name="connsiteX24" fmla="*/ 839 w 2411445"/>
              <a:gd name="connsiteY24" fmla="*/ 1096992 h 3800906"/>
              <a:gd name="connsiteX25" fmla="*/ 130335 w 2411445"/>
              <a:gd name="connsiteY25" fmla="*/ 537912 h 3800906"/>
              <a:gd name="connsiteX26" fmla="*/ 544969 w 2411445"/>
              <a:gd name="connsiteY26" fmla="*/ 144439 h 3800906"/>
              <a:gd name="connsiteX27" fmla="*/ 1213613 w 2411445"/>
              <a:gd name="connsiteY27" fmla="*/ 0 h 380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11445" h="3800906">
                <a:moveTo>
                  <a:pt x="877249" y="2857843"/>
                </a:moveTo>
                <a:cubicBezTo>
                  <a:pt x="1026563" y="2857843"/>
                  <a:pt x="1148503" y="2903877"/>
                  <a:pt x="1244313" y="2994699"/>
                </a:cubicBezTo>
                <a:cubicBezTo>
                  <a:pt x="1341367" y="3086766"/>
                  <a:pt x="1388649" y="3199984"/>
                  <a:pt x="1388649" y="3335595"/>
                </a:cubicBezTo>
                <a:cubicBezTo>
                  <a:pt x="1388649" y="3466231"/>
                  <a:pt x="1341367" y="3578204"/>
                  <a:pt x="1244313" y="3667782"/>
                </a:cubicBezTo>
                <a:cubicBezTo>
                  <a:pt x="1148503" y="3757361"/>
                  <a:pt x="1026563" y="3800906"/>
                  <a:pt x="877249" y="3800906"/>
                </a:cubicBezTo>
                <a:cubicBezTo>
                  <a:pt x="724203" y="3800906"/>
                  <a:pt x="601019" y="3757361"/>
                  <a:pt x="503963" y="3667782"/>
                </a:cubicBezTo>
                <a:cubicBezTo>
                  <a:pt x="406909" y="3578204"/>
                  <a:pt x="359627" y="3466231"/>
                  <a:pt x="359627" y="3335595"/>
                </a:cubicBezTo>
                <a:cubicBezTo>
                  <a:pt x="359627" y="3199984"/>
                  <a:pt x="406909" y="3086766"/>
                  <a:pt x="503963" y="2994699"/>
                </a:cubicBezTo>
                <a:cubicBezTo>
                  <a:pt x="601019" y="2903877"/>
                  <a:pt x="724203" y="2857843"/>
                  <a:pt x="877249" y="2857843"/>
                </a:cubicBezTo>
                <a:close/>
                <a:moveTo>
                  <a:pt x="1213613" y="0"/>
                </a:moveTo>
                <a:cubicBezTo>
                  <a:pt x="1575951" y="0"/>
                  <a:pt x="1866071" y="94632"/>
                  <a:pt x="2083971" y="283898"/>
                </a:cubicBezTo>
                <a:cubicBezTo>
                  <a:pt x="2301873" y="473163"/>
                  <a:pt x="2411445" y="740874"/>
                  <a:pt x="2411445" y="1087031"/>
                </a:cubicBezTo>
                <a:cubicBezTo>
                  <a:pt x="2411445" y="1404548"/>
                  <a:pt x="2308097" y="1652336"/>
                  <a:pt x="2098913" y="1830395"/>
                </a:cubicBezTo>
                <a:cubicBezTo>
                  <a:pt x="1890973" y="2008454"/>
                  <a:pt x="1615795" y="2098106"/>
                  <a:pt x="1274625" y="2101842"/>
                </a:cubicBezTo>
                <a:lnTo>
                  <a:pt x="1249723" y="2482863"/>
                </a:lnTo>
                <a:lnTo>
                  <a:pt x="487691" y="2482863"/>
                </a:lnTo>
                <a:lnTo>
                  <a:pt x="461543" y="1537781"/>
                </a:lnTo>
                <a:lnTo>
                  <a:pt x="766605" y="1537781"/>
                </a:lnTo>
                <a:cubicBezTo>
                  <a:pt x="1028085" y="1537781"/>
                  <a:pt x="1226065" y="1506652"/>
                  <a:pt x="1363031" y="1441903"/>
                </a:cubicBezTo>
                <a:cubicBezTo>
                  <a:pt x="1499997" y="1377155"/>
                  <a:pt x="1568481" y="1261354"/>
                  <a:pt x="1568481" y="1090766"/>
                </a:cubicBezTo>
                <a:cubicBezTo>
                  <a:pt x="1568481" y="973720"/>
                  <a:pt x="1536107" y="880333"/>
                  <a:pt x="1472603" y="811849"/>
                </a:cubicBezTo>
                <a:cubicBezTo>
                  <a:pt x="1407857" y="744610"/>
                  <a:pt x="1318205" y="710990"/>
                  <a:pt x="1203651" y="710990"/>
                </a:cubicBezTo>
                <a:cubicBezTo>
                  <a:pt x="1081627" y="710990"/>
                  <a:pt x="986997" y="745855"/>
                  <a:pt x="918513" y="814339"/>
                </a:cubicBezTo>
                <a:cubicBezTo>
                  <a:pt x="851275" y="884068"/>
                  <a:pt x="817657" y="978701"/>
                  <a:pt x="817657" y="1096992"/>
                </a:cubicBezTo>
                <a:lnTo>
                  <a:pt x="839" y="1096992"/>
                </a:lnTo>
                <a:cubicBezTo>
                  <a:pt x="-6631" y="890294"/>
                  <a:pt x="35703" y="704764"/>
                  <a:pt x="130335" y="537912"/>
                </a:cubicBezTo>
                <a:cubicBezTo>
                  <a:pt x="222475" y="372305"/>
                  <a:pt x="360687" y="241562"/>
                  <a:pt x="544969" y="144439"/>
                </a:cubicBezTo>
                <a:cubicBezTo>
                  <a:pt x="730495" y="47316"/>
                  <a:pt x="953377" y="0"/>
                  <a:pt x="1213613" y="0"/>
                </a:cubicBezTo>
                <a:close/>
              </a:path>
            </a:pathLst>
          </a:custGeom>
          <a:solidFill>
            <a:schemeClr val="accent2"/>
          </a:solidFill>
          <a:ln cap="flat">
            <a:noFill/>
            <a:prstDash val="solid"/>
          </a:ln>
        </p:spPr>
        <p:txBody>
          <a:bodyPr vert="horz" wrap="square" lIns="45000" tIns="22500" rIns="45000" bIns="22500" anchor="ctr" anchorCtr="1" compatLnSpc="0">
            <a:noAutofit/>
          </a:bodyPr>
          <a:lstStyle/>
          <a:p>
            <a:pPr defTabSz="914217" hangingPunct="0"/>
            <a:endParaRPr lang="en-US" sz="900" dirty="0">
              <a:solidFill>
                <a:srgbClr val="747A94"/>
              </a:solidFill>
              <a:latin typeface="Poppins" panose="00000500000000000000" pitchFamily="2" charset="0"/>
              <a:ea typeface="Microsoft YaHei" pitchFamily="2"/>
              <a:cs typeface="Lucida Sans" pitchFamily="2"/>
            </a:endParaRPr>
          </a:p>
        </p:txBody>
      </p:sp>
      <p:sp>
        <p:nvSpPr>
          <p:cNvPr id="84" name="TextBox 83">
            <a:extLst>
              <a:ext uri="{FF2B5EF4-FFF2-40B4-BE49-F238E27FC236}">
                <a16:creationId xmlns:a16="http://schemas.microsoft.com/office/drawing/2014/main" id="{E708DE9C-3DA5-4070-8820-518218BC44EC}"/>
              </a:ext>
            </a:extLst>
          </p:cNvPr>
          <p:cNvSpPr txBox="1"/>
          <p:nvPr/>
        </p:nvSpPr>
        <p:spPr>
          <a:xfrm>
            <a:off x="144229" y="4538746"/>
            <a:ext cx="6543161" cy="1208023"/>
          </a:xfrm>
          <a:prstGeom prst="rect">
            <a:avLst/>
          </a:prstGeom>
          <a:noFill/>
        </p:spPr>
        <p:txBody>
          <a:bodyPr wrap="square" rtlCol="0" anchor="b">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l" defTabSz="914217">
              <a:lnSpc>
                <a:spcPct val="100000"/>
              </a:lnSpc>
            </a:pPr>
            <a:r>
              <a:rPr lang="en-US" sz="7250" spc="-280" dirty="0">
                <a:solidFill>
                  <a:srgbClr val="FFFFFF"/>
                </a:solidFill>
                <a:latin typeface="Poppins" panose="00000500000000000000" pitchFamily="2" charset="0"/>
                <a:cs typeface="Poppins" panose="00000500000000000000" pitchFamily="2" charset="0"/>
              </a:rPr>
              <a:t>ANY</a:t>
            </a:r>
          </a:p>
        </p:txBody>
      </p:sp>
      <p:sp>
        <p:nvSpPr>
          <p:cNvPr id="85" name="TextBox 84">
            <a:extLst>
              <a:ext uri="{FF2B5EF4-FFF2-40B4-BE49-F238E27FC236}">
                <a16:creationId xmlns:a16="http://schemas.microsoft.com/office/drawing/2014/main" id="{E01DD638-CEB4-4424-A4C1-411B8914EB51}"/>
              </a:ext>
            </a:extLst>
          </p:cNvPr>
          <p:cNvSpPr txBox="1"/>
          <p:nvPr/>
        </p:nvSpPr>
        <p:spPr>
          <a:xfrm>
            <a:off x="153969" y="5494883"/>
            <a:ext cx="6543161" cy="1361911"/>
          </a:xfrm>
          <a:prstGeom prst="rect">
            <a:avLst/>
          </a:prstGeom>
          <a:noFill/>
        </p:spPr>
        <p:txBody>
          <a:bodyPr wrap="square" rtlCol="0" anchor="t">
            <a:spAutoFit/>
          </a:bodyPr>
          <a:lstStyle>
            <a:defPPr>
              <a:defRPr lang="en-US"/>
            </a:defPPr>
            <a:lvl1pPr algn="ctr">
              <a:lnSpc>
                <a:spcPts val="9400"/>
              </a:lnSpc>
              <a:defRPr sz="8000" b="1" spc="-290">
                <a:solidFill>
                  <a:schemeClr val="tx2"/>
                </a:solidFill>
                <a:latin typeface="Raleway" panose="020B0503030101060003" pitchFamily="34" charset="77"/>
              </a:defRPr>
            </a:lvl1pPr>
          </a:lstStyle>
          <a:p>
            <a:pPr algn="l" defTabSz="914217">
              <a:lnSpc>
                <a:spcPct val="100000"/>
              </a:lnSpc>
            </a:pPr>
            <a:r>
              <a:rPr lang="en-US" sz="8250" spc="-320" dirty="0">
                <a:solidFill>
                  <a:srgbClr val="FFFFFF"/>
                </a:solidFill>
                <a:latin typeface="Poppins" panose="00000500000000000000" pitchFamily="2" charset="0"/>
                <a:cs typeface="Poppins" panose="00000500000000000000" pitchFamily="2" charset="0"/>
              </a:rPr>
              <a:t>QUESTIONS?</a:t>
            </a:r>
          </a:p>
        </p:txBody>
      </p:sp>
      <p:pic>
        <p:nvPicPr>
          <p:cNvPr id="3" name="Picture 2">
            <a:extLst>
              <a:ext uri="{FF2B5EF4-FFF2-40B4-BE49-F238E27FC236}">
                <a16:creationId xmlns:a16="http://schemas.microsoft.com/office/drawing/2014/main" id="{ED15E341-FD08-E6E5-53A1-0EBE9BBFAC72}"/>
              </a:ext>
            </a:extLst>
          </p:cNvPr>
          <p:cNvPicPr>
            <a:picLocks noChangeAspect="1"/>
          </p:cNvPicPr>
          <p:nvPr/>
        </p:nvPicPr>
        <p:blipFill>
          <a:blip r:embed="rId2"/>
          <a:srcRect b="15751"/>
          <a:stretch/>
        </p:blipFill>
        <p:spPr>
          <a:xfrm>
            <a:off x="6199634" y="2058976"/>
            <a:ext cx="5900968" cy="2784022"/>
          </a:xfrm>
          <a:prstGeom prst="ellipse">
            <a:avLst/>
          </a:prstGeom>
          <a:ln>
            <a:noFill/>
          </a:ln>
          <a:effectLst>
            <a:softEdge rad="112500"/>
          </a:effectLst>
        </p:spPr>
      </p:pic>
    </p:spTree>
    <p:extLst>
      <p:ext uri="{BB962C8B-B14F-4D97-AF65-F5344CB8AC3E}">
        <p14:creationId xmlns:p14="http://schemas.microsoft.com/office/powerpoint/2010/main" val="42082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E93E4585-1D64-E8DA-2BDD-5439DEC6D0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14EABC-3685-1BF9-5A3F-6696960BD73E}"/>
              </a:ext>
            </a:extLst>
          </p:cNvPr>
          <p:cNvSpPr>
            <a:spLocks noGrp="1"/>
          </p:cNvSpPr>
          <p:nvPr>
            <p:ph type="ctrTitle"/>
          </p:nvPr>
        </p:nvSpPr>
        <p:spPr>
          <a:xfrm>
            <a:off x="1523994" y="83195"/>
            <a:ext cx="914400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ER DIAGRAM</a:t>
            </a:r>
            <a:endParaRPr lang="en-US" sz="4000" b="1" dirty="0">
              <a:effectLst>
                <a:outerShdw blurRad="38100" dist="38100" dir="2700000" algn="tl">
                  <a:srgbClr val="000000">
                    <a:alpha val="43137"/>
                  </a:srgbClr>
                </a:outerShdw>
              </a:effectLst>
              <a:latin typeface="Abadi" panose="020B0604020104020204" pitchFamily="34" charset="0"/>
            </a:endParaRPr>
          </a:p>
        </p:txBody>
      </p:sp>
      <p:cxnSp>
        <p:nvCxnSpPr>
          <p:cNvPr id="5" name="Straight Connector 4">
            <a:extLst>
              <a:ext uri="{FF2B5EF4-FFF2-40B4-BE49-F238E27FC236}">
                <a16:creationId xmlns:a16="http://schemas.microsoft.com/office/drawing/2014/main" id="{E2E2EBC8-48A9-C24C-2591-FD32D618E62D}"/>
              </a:ext>
            </a:extLst>
          </p:cNvPr>
          <p:cNvCxnSpPr>
            <a:cxnSpLocks/>
          </p:cNvCxnSpPr>
          <p:nvPr/>
        </p:nvCxnSpPr>
        <p:spPr>
          <a:xfrm>
            <a:off x="447669" y="51350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F27091A-DB6F-453C-897C-4DE14E7E32E7}"/>
              </a:ext>
            </a:extLst>
          </p:cNvPr>
          <p:cNvPicPr>
            <a:picLocks noChangeAspect="1"/>
          </p:cNvPicPr>
          <p:nvPr/>
        </p:nvPicPr>
        <p:blipFill>
          <a:blip r:embed="rId2"/>
          <a:srcRect l="35871" t="18349" r="35758" b="9449"/>
          <a:stretch/>
        </p:blipFill>
        <p:spPr>
          <a:xfrm>
            <a:off x="2486025" y="523032"/>
            <a:ext cx="5953125" cy="6383070"/>
          </a:xfrm>
          <a:prstGeom prst="rect">
            <a:avLst/>
          </a:prstGeom>
        </p:spPr>
      </p:pic>
    </p:spTree>
    <p:extLst>
      <p:ext uri="{BB962C8B-B14F-4D97-AF65-F5344CB8AC3E}">
        <p14:creationId xmlns:p14="http://schemas.microsoft.com/office/powerpoint/2010/main" val="3864514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a:solidFill>
            <a:schemeClr val="tx1">
              <a:lumMod val="95000"/>
            </a:schemeClr>
          </a:solidFill>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pPr algn="ctr"/>
            <a:r>
              <a:rPr lang="en-US" sz="3200" dirty="0">
                <a:solidFill>
                  <a:schemeClr val="tx1"/>
                </a:solidFill>
              </a:rPr>
              <a:t>DDL STATEMENTS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411097"/>
          </a:xfrm>
        </p:spPr>
        <p:txBody>
          <a:bodyPr anchor="t">
            <a:normAutofit/>
          </a:bodyPr>
          <a:lstStyle/>
          <a:p>
            <a:pPr algn="ctr">
              <a:lnSpc>
                <a:spcPct val="100000"/>
              </a:lnSpc>
            </a:pPr>
            <a:r>
              <a:rPr lang="en-US" sz="1600" dirty="0"/>
              <a:t>TABLES CREATION</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CA"/>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FF058564-B217-9DDE-6AF8-CED06FB883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7AE93B-688F-1074-8302-8DB8F9D8B2A9}"/>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71F5DDB1-EAEE-2092-D37C-FE9DAD409909}"/>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ADDRESS TABLE</a:t>
            </a:r>
          </a:p>
          <a:p>
            <a:pPr algn="l"/>
            <a:r>
              <a:rPr lang="en-GB" sz="2000" dirty="0">
                <a:solidFill>
                  <a:srgbClr val="0070C0"/>
                </a:solidFill>
                <a:latin typeface="Abadi" panose="020B0604020104020204" pitchFamily="34" charset="0"/>
              </a:rPr>
              <a:t>Create Address Table</a:t>
            </a:r>
          </a:p>
          <a:p>
            <a:pPr algn="l"/>
            <a:r>
              <a:rPr lang="en-GB" sz="2000" dirty="0">
                <a:solidFill>
                  <a:srgbClr val="0070C0"/>
                </a:solidFill>
                <a:latin typeface="Abadi" panose="020B0604020104020204" pitchFamily="34" charset="0"/>
              </a:rPr>
              <a:t>	CREATE TABLE Address (    	AddressID INT PRIMARY KEY 	AUTO_INCREMENT,    </a:t>
            </a:r>
          </a:p>
          <a:p>
            <a:pPr algn="l"/>
            <a:r>
              <a:rPr lang="en-GB" sz="2000" dirty="0">
                <a:solidFill>
                  <a:srgbClr val="0070C0"/>
                </a:solidFill>
                <a:latin typeface="Abadi" panose="020B0604020104020204" pitchFamily="34" charset="0"/>
              </a:rPr>
              <a:t>	Street VARCHAR(255) NOT NULL,    	City VARCHAR(100) NOT NULL,    </a:t>
            </a:r>
          </a:p>
          <a:p>
            <a:pPr algn="l"/>
            <a:r>
              <a:rPr lang="en-GB" sz="2000" dirty="0">
                <a:solidFill>
                  <a:srgbClr val="0070C0"/>
                </a:solidFill>
                <a:latin typeface="Abadi" panose="020B0604020104020204" pitchFamily="34" charset="0"/>
              </a:rPr>
              <a:t>	State VARCHAR(100) NOT NULL,    	PostalCode VARCHAR(20) NOT NULL);</a:t>
            </a:r>
          </a:p>
          <a:p>
            <a:pPr marL="342900" indent="-342900" algn="l">
              <a:buFont typeface="Arial" panose="020B0604020202020204" pitchFamily="34" charset="0"/>
              <a:buChar char="•"/>
            </a:pPr>
            <a:endParaRPr lang="en-GB" dirty="0">
              <a:latin typeface="Abadi" panose="020B0604020104020204" pitchFamily="34" charset="0"/>
            </a:endParaRPr>
          </a:p>
          <a:p>
            <a:pPr algn="l"/>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F29E1F9E-5D05-D1E0-EA7E-999A7E92295D}"/>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3A78D08F-1C29-61A9-9C0A-52B31F8B8F52}"/>
              </a:ext>
            </a:extLst>
          </p:cNvPr>
          <p:cNvSpPr txBox="1">
            <a:spLocks/>
          </p:cNvSpPr>
          <p:nvPr/>
        </p:nvSpPr>
        <p:spPr>
          <a:xfrm>
            <a:off x="6043618" y="608758"/>
            <a:ext cx="5819769" cy="571668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dirty="0">
                <a:latin typeface="Abadi" panose="020B0604020104020204" pitchFamily="34" charset="0"/>
              </a:rPr>
              <a:t>AddressID:</a:t>
            </a:r>
          </a:p>
          <a:p>
            <a:pPr marL="800100" lvl="1" indent="-342900" algn="l">
              <a:buFont typeface="Arial" panose="020B0604020202020204" pitchFamily="34" charset="0"/>
              <a:buChar char="•"/>
            </a:pPr>
            <a:r>
              <a:rPr lang="en-GB" dirty="0">
                <a:latin typeface="Abadi" panose="020B0604020104020204" pitchFamily="34" charset="0"/>
              </a:rPr>
              <a:t>Serves as the Primary Key for uniquely identifying each address.</a:t>
            </a:r>
          </a:p>
          <a:p>
            <a:pPr marL="800100" lvl="1" indent="-342900" algn="l">
              <a:buFont typeface="Arial" panose="020B0604020202020204" pitchFamily="34" charset="0"/>
              <a:buChar char="•"/>
            </a:pPr>
            <a:r>
              <a:rPr lang="en-GB" dirty="0">
                <a:latin typeface="Abadi" panose="020B0604020104020204" pitchFamily="34" charset="0"/>
              </a:rPr>
              <a:t>Uses </a:t>
            </a:r>
            <a:r>
              <a:rPr lang="en-GB" dirty="0">
                <a:solidFill>
                  <a:srgbClr val="0070C0"/>
                </a:solidFill>
                <a:latin typeface="Abadi" panose="020B0604020104020204" pitchFamily="34" charset="0"/>
              </a:rPr>
              <a:t>AUTO_INCREMENT</a:t>
            </a:r>
            <a:r>
              <a:rPr lang="en-GB"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400" dirty="0">
                <a:latin typeface="Abadi" panose="020B0604020104020204" pitchFamily="34" charset="0"/>
              </a:rPr>
              <a:t>Street, City, State, PostalCode:</a:t>
            </a:r>
          </a:p>
          <a:p>
            <a:pPr marL="800100" lvl="1" indent="-342900" algn="l">
              <a:buFont typeface="Arial" panose="020B0604020202020204" pitchFamily="34" charset="0"/>
              <a:buChar char="•"/>
            </a:pPr>
            <a:r>
              <a:rPr lang="en-GB" dirty="0">
                <a:latin typeface="Abadi" panose="020B0604020104020204" pitchFamily="34" charset="0"/>
              </a:rPr>
              <a:t>These columns store the complete address details:</a:t>
            </a:r>
          </a:p>
          <a:p>
            <a:pPr marL="1257300" lvl="2" indent="-342900" algn="l">
              <a:buFont typeface="Arial" panose="020B0604020202020204" pitchFamily="34" charset="0"/>
              <a:buChar char="•"/>
            </a:pPr>
            <a:r>
              <a:rPr lang="en-GB" dirty="0">
                <a:latin typeface="Abadi" panose="020B0604020104020204" pitchFamily="34" charset="0"/>
              </a:rPr>
              <a:t>Street: Specific address line.</a:t>
            </a:r>
          </a:p>
          <a:p>
            <a:pPr marL="1257300" lvl="2" indent="-342900" algn="l">
              <a:buFont typeface="Arial" panose="020B0604020202020204" pitchFamily="34" charset="0"/>
              <a:buChar char="•"/>
            </a:pPr>
            <a:r>
              <a:rPr lang="en-GB" dirty="0">
                <a:latin typeface="Abadi" panose="020B0604020104020204" pitchFamily="34" charset="0"/>
              </a:rPr>
              <a:t>City: The city where the address is located.</a:t>
            </a:r>
          </a:p>
          <a:p>
            <a:pPr marL="1257300" lvl="2" indent="-342900" algn="l">
              <a:buFont typeface="Arial" panose="020B0604020202020204" pitchFamily="34" charset="0"/>
              <a:buChar char="•"/>
            </a:pPr>
            <a:r>
              <a:rPr lang="en-GB" dirty="0">
                <a:latin typeface="Abadi" panose="020B0604020104020204" pitchFamily="34" charset="0"/>
              </a:rPr>
              <a:t>State: The state or region.</a:t>
            </a:r>
          </a:p>
          <a:p>
            <a:pPr marL="1257300" lvl="2" indent="-342900" algn="l">
              <a:buFont typeface="Arial" panose="020B0604020202020204" pitchFamily="34" charset="0"/>
              <a:buChar char="•"/>
            </a:pPr>
            <a:r>
              <a:rPr lang="en-GB" dirty="0">
                <a:latin typeface="Abadi" panose="020B0604020104020204" pitchFamily="34" charset="0"/>
              </a:rPr>
              <a:t>PostalCode: ZIP or postal code for precise location identification.</a:t>
            </a:r>
          </a:p>
          <a:p>
            <a:pPr marL="342900" lvl="1" indent="-342900" algn="l">
              <a:spcBef>
                <a:spcPts val="1000"/>
              </a:spcBef>
              <a:buFont typeface="Arial" panose="020B0604020202020204" pitchFamily="34" charset="0"/>
              <a:buChar char="•"/>
            </a:pPr>
            <a:r>
              <a:rPr lang="en-GB" sz="2400" dirty="0">
                <a:latin typeface="Abadi" panose="020B0604020104020204" pitchFamily="34" charset="0"/>
              </a:rPr>
              <a:t>Defined as </a:t>
            </a:r>
            <a:r>
              <a:rPr lang="en-GB" sz="2400" dirty="0">
                <a:solidFill>
                  <a:srgbClr val="0070C0"/>
                </a:solidFill>
                <a:latin typeface="Abadi" panose="020B0604020104020204" pitchFamily="34" charset="0"/>
              </a:rPr>
              <a:t>NOT NULL </a:t>
            </a:r>
            <a:r>
              <a:rPr lang="en-GB" sz="2400" dirty="0">
                <a:latin typeface="Abadi" panose="020B0604020104020204" pitchFamily="34" charset="0"/>
              </a:rPr>
              <a:t>to ensure these fields are always populated.</a:t>
            </a:r>
            <a:endParaRPr lang="en-US" sz="24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2C935E27-1C7E-1E5D-F20F-538D66BAB911}"/>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6972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E44A261F-E406-1E60-7C01-3306DA6C8B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121310-C5D4-3D62-1101-E263BD6811EC}"/>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910BED55-939D-8895-8D82-2C4283BB5457}"/>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CUSTOMER TABLE</a:t>
            </a:r>
          </a:p>
          <a:p>
            <a:pPr algn="l"/>
            <a:r>
              <a:rPr lang="en-GB" sz="2000" dirty="0">
                <a:solidFill>
                  <a:srgbClr val="0070C0"/>
                </a:solidFill>
                <a:latin typeface="Abadi" panose="020B0604020104020204" pitchFamily="34" charset="0"/>
              </a:rPr>
              <a:t>Create Customer Table</a:t>
            </a:r>
          </a:p>
          <a:p>
            <a:pPr algn="l"/>
            <a:r>
              <a:rPr lang="en-GB" sz="2000" dirty="0">
                <a:solidFill>
                  <a:srgbClr val="0070C0"/>
                </a:solidFill>
                <a:latin typeface="Abadi" panose="020B0604020104020204" pitchFamily="34" charset="0"/>
              </a:rPr>
              <a:t>CREATE TABLE Customers (    </a:t>
            </a:r>
          </a:p>
          <a:p>
            <a:pPr algn="l"/>
            <a:r>
              <a:rPr lang="en-GB" sz="2000" dirty="0">
                <a:solidFill>
                  <a:srgbClr val="0070C0"/>
                </a:solidFill>
                <a:latin typeface="Abadi" panose="020B0604020104020204" pitchFamily="34" charset="0"/>
              </a:rPr>
              <a:t>	CustomerID INT PRIMARY KEY 	AUTO_INCREMENT,    </a:t>
            </a:r>
          </a:p>
          <a:p>
            <a:pPr algn="l"/>
            <a:r>
              <a:rPr lang="en-GB" sz="2000" dirty="0">
                <a:solidFill>
                  <a:srgbClr val="0070C0"/>
                </a:solidFill>
                <a:latin typeface="Abadi" panose="020B0604020104020204" pitchFamily="34" charset="0"/>
              </a:rPr>
              <a:t>	FirstName VARCHAR(100) NOT NULL,    	</a:t>
            </a:r>
            <a:r>
              <a:rPr lang="en-GB" sz="2000" dirty="0" err="1">
                <a:solidFill>
                  <a:srgbClr val="0070C0"/>
                </a:solidFill>
                <a:latin typeface="Abadi" panose="020B0604020104020204" pitchFamily="34" charset="0"/>
              </a:rPr>
              <a:t>LastName</a:t>
            </a:r>
            <a:r>
              <a:rPr lang="en-GB" sz="2000" dirty="0">
                <a:solidFill>
                  <a:srgbClr val="0070C0"/>
                </a:solidFill>
                <a:latin typeface="Abadi" panose="020B0604020104020204" pitchFamily="34" charset="0"/>
              </a:rPr>
              <a:t> VARCHAR(100) NOT NULL,    	PhoneNumber VARCHAR(20) NOT 	NULL UNIQUE,    </a:t>
            </a:r>
          </a:p>
          <a:p>
            <a:pPr algn="l"/>
            <a:r>
              <a:rPr lang="en-GB" sz="2000" dirty="0">
                <a:solidFill>
                  <a:srgbClr val="0070C0"/>
                </a:solidFill>
                <a:latin typeface="Abadi" panose="020B0604020104020204" pitchFamily="34" charset="0"/>
              </a:rPr>
              <a:t>	Email VARCHAR(100) 	NOT NULL 	UNIQUE,    </a:t>
            </a:r>
          </a:p>
          <a:p>
            <a:pPr algn="l"/>
            <a:r>
              <a:rPr lang="en-GB" sz="2000" dirty="0">
                <a:solidFill>
                  <a:srgbClr val="0070C0"/>
                </a:solidFill>
                <a:latin typeface="Abadi" panose="020B0604020104020204" pitchFamily="34" charset="0"/>
              </a:rPr>
              <a:t>	AddressID INT,    	FOREIGN KEY 	(AddressID) REFERENCES 	Address(AddressID));</a:t>
            </a:r>
            <a:endParaRPr lang="en-GB" dirty="0">
              <a:latin typeface="Abadi" panose="020B0604020104020204" pitchFamily="34" charset="0"/>
            </a:endParaRPr>
          </a:p>
          <a:p>
            <a:pPr algn="l"/>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0C9A9994-6C73-83CE-6F8F-6D36EA0D7D23}"/>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2BA6310F-7536-4D4D-06E4-96F8D69FCB15}"/>
              </a:ext>
            </a:extLst>
          </p:cNvPr>
          <p:cNvSpPr txBox="1">
            <a:spLocks/>
          </p:cNvSpPr>
          <p:nvPr/>
        </p:nvSpPr>
        <p:spPr>
          <a:xfrm>
            <a:off x="6043618" y="694483"/>
            <a:ext cx="5819769" cy="571668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dirty="0">
                <a:solidFill>
                  <a:srgbClr val="0070C0"/>
                </a:solidFill>
                <a:latin typeface="Abadi" panose="020B0604020104020204" pitchFamily="34" charset="0"/>
              </a:rPr>
              <a:t>CustomerID</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Serves as the Primary Key, uniquely identifying each customer.</a:t>
            </a:r>
          </a:p>
          <a:p>
            <a:pPr marL="800100" lvl="1" indent="-342900" algn="l">
              <a:buFont typeface="Arial" panose="020B0604020202020204" pitchFamily="34" charset="0"/>
              <a:buChar char="•"/>
            </a:pPr>
            <a:r>
              <a:rPr lang="en-GB" dirty="0">
                <a:latin typeface="Abadi" panose="020B0604020104020204" pitchFamily="34" charset="0"/>
              </a:rPr>
              <a:t>Uses </a:t>
            </a:r>
            <a:r>
              <a:rPr lang="en-GB" dirty="0">
                <a:solidFill>
                  <a:srgbClr val="0070C0"/>
                </a:solidFill>
                <a:latin typeface="Abadi" panose="020B0604020104020204" pitchFamily="34" charset="0"/>
              </a:rPr>
              <a:t>AUTO_INCREMENT</a:t>
            </a:r>
            <a:r>
              <a:rPr lang="en-GB"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FirstName</a:t>
            </a:r>
            <a:r>
              <a:rPr lang="en-GB" sz="2400" dirty="0">
                <a:latin typeface="Abadi" panose="020B0604020104020204" pitchFamily="34" charset="0"/>
              </a:rPr>
              <a:t> and </a:t>
            </a:r>
            <a:r>
              <a:rPr lang="en-GB" sz="2400" dirty="0" err="1">
                <a:solidFill>
                  <a:srgbClr val="0070C0"/>
                </a:solidFill>
                <a:latin typeface="Abadi" panose="020B0604020104020204" pitchFamily="34" charset="0"/>
              </a:rPr>
              <a:t>LastName</a:t>
            </a:r>
            <a:r>
              <a:rPr lang="en-GB" sz="2400"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 the customer's first and last names</a:t>
            </a:r>
          </a:p>
          <a:p>
            <a:pPr marL="800100" lvl="1" indent="-342900" algn="l">
              <a:buFont typeface="Arial" panose="020B0604020202020204" pitchFamily="34" charset="0"/>
              <a:buChar char="•"/>
            </a:pPr>
            <a:r>
              <a:rPr lang="en-GB" dirty="0">
                <a:latin typeface="Abadi" panose="020B0604020104020204" pitchFamily="34" charset="0"/>
              </a:rPr>
              <a:t>Defined as </a:t>
            </a:r>
            <a:r>
              <a:rPr lang="en-GB" dirty="0">
                <a:solidFill>
                  <a:srgbClr val="0070C0"/>
                </a:solidFill>
                <a:latin typeface="Abadi" panose="020B0604020104020204" pitchFamily="34" charset="0"/>
              </a:rPr>
              <a:t>NOT NULL </a:t>
            </a:r>
            <a:r>
              <a:rPr lang="en-GB" dirty="0">
                <a:latin typeface="Abadi" panose="020B0604020104020204" pitchFamily="34" charset="0"/>
              </a:rPr>
              <a:t>to ensure these fields are always populated</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PhoneNumber</a:t>
            </a:r>
            <a:r>
              <a:rPr lang="en-GB" sz="2400" dirty="0">
                <a:latin typeface="Abadi" panose="020B0604020104020204" pitchFamily="34" charset="0"/>
              </a:rPr>
              <a:t> and </a:t>
            </a:r>
            <a:r>
              <a:rPr lang="en-GB" sz="2400" dirty="0">
                <a:solidFill>
                  <a:srgbClr val="0070C0"/>
                </a:solidFill>
                <a:latin typeface="Abadi" panose="020B0604020104020204" pitchFamily="34" charset="0"/>
              </a:rPr>
              <a:t>Email</a:t>
            </a:r>
            <a:r>
              <a:rPr lang="en-GB" sz="2400" dirty="0">
                <a:latin typeface="Abadi" panose="020B0604020104020204" pitchFamily="34" charset="0"/>
              </a:rPr>
              <a:t>.</a:t>
            </a:r>
          </a:p>
          <a:p>
            <a:pPr marL="800100" lvl="2" indent="-342900" algn="l">
              <a:spcBef>
                <a:spcPts val="1000"/>
              </a:spcBef>
              <a:buFont typeface="Arial" panose="020B0604020202020204" pitchFamily="34" charset="0"/>
              <a:buChar char="•"/>
            </a:pPr>
            <a:r>
              <a:rPr lang="en-GB" sz="2200" dirty="0">
                <a:latin typeface="Abadi" panose="020B0604020104020204" pitchFamily="34" charset="0"/>
              </a:rPr>
              <a:t>Capture the customer’s contact details</a:t>
            </a:r>
          </a:p>
          <a:p>
            <a:pPr marL="800100" lvl="2" indent="-342900" algn="l">
              <a:spcBef>
                <a:spcPts val="1000"/>
              </a:spcBef>
              <a:buFont typeface="Arial" panose="020B0604020202020204" pitchFamily="34" charset="0"/>
              <a:buChar char="•"/>
            </a:pPr>
            <a:r>
              <a:rPr lang="en-GB" sz="2200" dirty="0">
                <a:latin typeface="Abadi" panose="020B0604020104020204" pitchFamily="34" charset="0"/>
              </a:rPr>
              <a:t>Defined as </a:t>
            </a:r>
            <a:r>
              <a:rPr lang="en-GB" sz="2200" dirty="0">
                <a:solidFill>
                  <a:srgbClr val="0070C0"/>
                </a:solidFill>
                <a:latin typeface="Abadi" panose="020B0604020104020204" pitchFamily="34" charset="0"/>
              </a:rPr>
              <a:t>NOT NULL UNIQUE </a:t>
            </a:r>
            <a:r>
              <a:rPr lang="en-GB" sz="2200" dirty="0">
                <a:latin typeface="Abadi" panose="020B0604020104020204" pitchFamily="34" charset="0"/>
              </a:rPr>
              <a:t>to ensure no duplicate entries and maintain data integrity</a:t>
            </a:r>
          </a:p>
          <a:p>
            <a:pPr marL="342900" indent="-342900" algn="l">
              <a:buFont typeface="Arial" panose="020B0604020202020204" pitchFamily="34" charset="0"/>
              <a:buChar char="•"/>
            </a:pPr>
            <a:r>
              <a:rPr lang="en-US" dirty="0">
                <a:solidFill>
                  <a:srgbClr val="0070C0"/>
                </a:solidFill>
              </a:rPr>
              <a:t>AddressID</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A foreign key linking to the Address table (</a:t>
            </a:r>
            <a:r>
              <a:rPr lang="en-GB" dirty="0">
                <a:solidFill>
                  <a:srgbClr val="0070C0"/>
                </a:solidFill>
                <a:latin typeface="Abadi" panose="020B0604020104020204" pitchFamily="34" charset="0"/>
              </a:rPr>
              <a:t>AddressID</a:t>
            </a:r>
            <a:r>
              <a:rPr lang="en-GB" dirty="0">
                <a:latin typeface="Abadi" panose="020B0604020104020204" pitchFamily="34" charset="0"/>
              </a:rPr>
              <a:t>) to associate each customer with their address.</a:t>
            </a:r>
          </a:p>
          <a:p>
            <a:pPr marL="800100" lvl="1" indent="-342900" algn="l">
              <a:buFont typeface="Arial" panose="020B0604020202020204" pitchFamily="34" charset="0"/>
              <a:buChar char="•"/>
            </a:pPr>
            <a:r>
              <a:rPr lang="en-GB" dirty="0"/>
              <a:t>Supports a </a:t>
            </a:r>
            <a:r>
              <a:rPr lang="en-GB" b="1" dirty="0"/>
              <a:t>relational database model</a:t>
            </a:r>
            <a:r>
              <a:rPr lang="en-GB" dirty="0"/>
              <a:t> by avoiding duplication of address data</a:t>
            </a:r>
            <a:r>
              <a:rPr lang="en-GB" dirty="0">
                <a:latin typeface="Abadi" panose="020B0604020104020204" pitchFamily="34" charset="0"/>
              </a:rPr>
              <a:t>.</a:t>
            </a: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11B07DBF-213F-1267-3496-2FCA1C799B5B}"/>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772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F01460F0-9FF2-C04F-0156-D10E2F86AA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CDA806-5A5F-27A1-19DD-CDBD6696FEB8}"/>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E72D8B30-6207-941A-5873-DB53D0DC3D2D}"/>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CAR TABLE</a:t>
            </a:r>
          </a:p>
          <a:p>
            <a:pPr algn="l"/>
            <a:r>
              <a:rPr lang="en-GB" sz="2000" dirty="0">
                <a:solidFill>
                  <a:srgbClr val="0070C0"/>
                </a:solidFill>
                <a:latin typeface="Abadi" panose="020B0604020104020204" pitchFamily="34" charset="0"/>
              </a:rPr>
              <a:t>Create Car Table</a:t>
            </a:r>
          </a:p>
          <a:p>
            <a:pPr algn="l"/>
            <a:r>
              <a:rPr lang="en-GB" sz="2000" dirty="0">
                <a:solidFill>
                  <a:srgbClr val="0070C0"/>
                </a:solidFill>
                <a:latin typeface="Abadi" panose="020B0604020104020204" pitchFamily="34" charset="0"/>
              </a:rPr>
              <a:t>CREATE TABLE Cars (    </a:t>
            </a:r>
          </a:p>
          <a:p>
            <a:pPr algn="l"/>
            <a:r>
              <a:rPr lang="en-GB" sz="2000" dirty="0">
                <a:solidFill>
                  <a:srgbClr val="0070C0"/>
                </a:solidFill>
                <a:latin typeface="Abadi" panose="020B0604020104020204" pitchFamily="34" charset="0"/>
              </a:rPr>
              <a:t>	CarID INT PRIMARY KEY AUTO_INCREMENT,    Make VARCHAR(100) NOT NULL,    Model VARCHAR(100) NOT NULL,    Year INT NOT NULL,    Price DECIMAL(10, 2) NOT NULL,    VIN VARCHAR(50) NOT NULL UNIQUE);</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441DFDA2-0288-5C19-2AC2-E9F0D86590D0}"/>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FD237DE5-3368-7127-BF97-0456B3494058}"/>
              </a:ext>
            </a:extLst>
          </p:cNvPr>
          <p:cNvSpPr txBox="1">
            <a:spLocks/>
          </p:cNvSpPr>
          <p:nvPr/>
        </p:nvSpPr>
        <p:spPr>
          <a:xfrm>
            <a:off x="6043618" y="694483"/>
            <a:ext cx="5819769" cy="5716685"/>
          </a:xfrm>
          <a:prstGeom prst="rect">
            <a:avLst/>
          </a:prstGeom>
        </p:spPr>
        <p:txBody>
          <a:bodyPr vert="horz" lIns="91440" tIns="45720" rIns="91440" bIns="45720" rtlCol="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dirty="0">
                <a:solidFill>
                  <a:srgbClr val="0070C0"/>
                </a:solidFill>
                <a:latin typeface="Abadi" panose="020B0604020104020204" pitchFamily="34" charset="0"/>
              </a:rPr>
              <a:t>CarID</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Serves as the Primary Key, uniquely identifying each car.</a:t>
            </a:r>
          </a:p>
          <a:p>
            <a:pPr marL="800100" lvl="1" indent="-342900" algn="l">
              <a:buFont typeface="Arial" panose="020B0604020202020204" pitchFamily="34" charset="0"/>
              <a:buChar char="•"/>
            </a:pPr>
            <a:r>
              <a:rPr lang="en-GB" dirty="0">
                <a:latin typeface="Abadi" panose="020B0604020104020204" pitchFamily="34" charset="0"/>
              </a:rPr>
              <a:t>Uses </a:t>
            </a:r>
            <a:r>
              <a:rPr lang="en-GB" dirty="0">
                <a:solidFill>
                  <a:srgbClr val="0070C0"/>
                </a:solidFill>
                <a:latin typeface="Abadi" panose="020B0604020104020204" pitchFamily="34" charset="0"/>
              </a:rPr>
              <a:t>AUTO_INCREMENT</a:t>
            </a:r>
            <a:r>
              <a:rPr lang="en-GB"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Make</a:t>
            </a:r>
            <a:r>
              <a:rPr lang="en-GB" sz="2400" dirty="0">
                <a:latin typeface="Abadi" panose="020B0604020104020204" pitchFamily="34" charset="0"/>
              </a:rPr>
              <a:t> and </a:t>
            </a:r>
            <a:r>
              <a:rPr lang="en-GB" sz="2400" dirty="0">
                <a:solidFill>
                  <a:srgbClr val="0070C0"/>
                </a:solidFill>
                <a:latin typeface="Abadi" panose="020B0604020104020204" pitchFamily="34" charset="0"/>
              </a:rPr>
              <a:t>Model</a:t>
            </a:r>
            <a:r>
              <a:rPr lang="en-GB" sz="2400"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 the brand (e.g., Toyota) and model (e.g., Corolla) of the car.                 Honda </a:t>
            </a:r>
          </a:p>
          <a:p>
            <a:pPr marL="800100" lvl="1" indent="-342900" algn="l">
              <a:buFont typeface="Arial" panose="020B0604020202020204" pitchFamily="34" charset="0"/>
              <a:buChar char="•"/>
            </a:pPr>
            <a:r>
              <a:rPr lang="en-GB" dirty="0">
                <a:latin typeface="Abadi" panose="020B0604020104020204" pitchFamily="34" charset="0"/>
              </a:rPr>
              <a:t>Defined as </a:t>
            </a:r>
            <a:r>
              <a:rPr lang="en-GB" dirty="0">
                <a:solidFill>
                  <a:srgbClr val="0070C0"/>
                </a:solidFill>
                <a:latin typeface="Abadi" panose="020B0604020104020204" pitchFamily="34" charset="0"/>
              </a:rPr>
              <a:t>NOT NULL </a:t>
            </a:r>
            <a:r>
              <a:rPr lang="en-GB" dirty="0">
                <a:latin typeface="Abadi" panose="020B0604020104020204" pitchFamily="34" charset="0"/>
              </a:rPr>
              <a:t>to ensure all cars have this information</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Year</a:t>
            </a:r>
            <a:endParaRPr lang="en-GB" sz="2400" dirty="0">
              <a:latin typeface="Abadi" panose="020B0604020104020204" pitchFamily="34" charset="0"/>
            </a:endParaRPr>
          </a:p>
          <a:p>
            <a:pPr marL="800100" lvl="2" indent="-342900" algn="l">
              <a:spcBef>
                <a:spcPts val="1000"/>
              </a:spcBef>
              <a:buFont typeface="Arial" panose="020B0604020202020204" pitchFamily="34" charset="0"/>
              <a:buChar char="•"/>
            </a:pPr>
            <a:r>
              <a:rPr lang="en-GB" sz="2200" dirty="0">
                <a:latin typeface="Abadi" panose="020B0604020104020204" pitchFamily="34" charset="0"/>
              </a:rPr>
              <a:t>Represents the manufacturing year of the car</a:t>
            </a:r>
          </a:p>
          <a:p>
            <a:pPr marL="800100" lvl="2" indent="-342900" algn="l">
              <a:spcBef>
                <a:spcPts val="1000"/>
              </a:spcBef>
              <a:buFont typeface="Arial" panose="020B0604020202020204" pitchFamily="34" charset="0"/>
              <a:buChar char="•"/>
            </a:pPr>
            <a:r>
              <a:rPr lang="en-GB" sz="2200" dirty="0">
                <a:latin typeface="Abadi" panose="020B0604020104020204" pitchFamily="34" charset="0"/>
              </a:rPr>
              <a:t>Defined as </a:t>
            </a:r>
            <a:r>
              <a:rPr lang="en-GB" sz="2200" dirty="0">
                <a:solidFill>
                  <a:srgbClr val="0070C0"/>
                </a:solidFill>
                <a:latin typeface="Abadi" panose="020B0604020104020204" pitchFamily="34" charset="0"/>
              </a:rPr>
              <a:t>NOT NULL UNIQUE </a:t>
            </a:r>
            <a:r>
              <a:rPr lang="en-GB" sz="2200" dirty="0">
                <a:latin typeface="Abadi" panose="020B0604020104020204" pitchFamily="34" charset="0"/>
              </a:rPr>
              <a:t>for data accuracy.</a:t>
            </a:r>
          </a:p>
          <a:p>
            <a:pPr marL="342900" indent="-342900" algn="l">
              <a:buFont typeface="Arial" panose="020B0604020202020204" pitchFamily="34" charset="0"/>
              <a:buChar char="•"/>
            </a:pPr>
            <a:r>
              <a:rPr lang="en-US" dirty="0">
                <a:solidFill>
                  <a:srgbClr val="0070C0"/>
                </a:solidFill>
              </a:rPr>
              <a:t>Price</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Stores the car's price as a decimal value, ensuring precision for monetary amounts (e.g., $25,000.50).</a:t>
            </a:r>
          </a:p>
          <a:p>
            <a:pPr marL="800100" lvl="1" indent="-342900" algn="l">
              <a:buFont typeface="Arial" panose="020B0604020202020204" pitchFamily="34" charset="0"/>
              <a:buChar char="•"/>
            </a:pPr>
            <a:r>
              <a:rPr lang="en-GB" dirty="0"/>
              <a:t>Defined as </a:t>
            </a:r>
            <a:r>
              <a:rPr lang="en-GB" dirty="0">
                <a:solidFill>
                  <a:srgbClr val="0070C0"/>
                </a:solidFill>
              </a:rPr>
              <a:t>NOT NULL </a:t>
            </a:r>
            <a:r>
              <a:rPr lang="en-GB" dirty="0"/>
              <a:t>to always provide pricing details</a:t>
            </a:r>
            <a:r>
              <a:rPr lang="en-GB" dirty="0">
                <a:latin typeface="Abadi" panose="020B0604020104020204" pitchFamily="34" charset="0"/>
              </a:rPr>
              <a:t>.</a:t>
            </a:r>
          </a:p>
          <a:p>
            <a:pPr marL="342900" indent="-342900" algn="l">
              <a:buFont typeface="Arial" panose="020B0604020202020204" pitchFamily="34" charset="0"/>
              <a:buChar char="•"/>
            </a:pPr>
            <a:r>
              <a:rPr lang="en-US" dirty="0">
                <a:solidFill>
                  <a:srgbClr val="0070C0"/>
                </a:solidFill>
              </a:rPr>
              <a:t>VIN</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Stores the Vehicle Identification Number, a globally unique identifier for each car.</a:t>
            </a:r>
          </a:p>
          <a:p>
            <a:pPr marL="800100" lvl="1" indent="-342900" algn="l">
              <a:buFont typeface="Arial" panose="020B0604020202020204" pitchFamily="34" charset="0"/>
              <a:buChar char="•"/>
            </a:pPr>
            <a:r>
              <a:rPr lang="en-GB" dirty="0"/>
              <a:t>Defined as NOT NULL UNIQUE to ensure no two cars share the same VIN, preventing duplication</a:t>
            </a:r>
            <a:r>
              <a:rPr lang="en-GB" dirty="0">
                <a:latin typeface="Abadi" panose="020B0604020104020204" pitchFamily="34" charset="0"/>
              </a:rPr>
              <a:t>.</a:t>
            </a: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C8AFA7D9-37F2-5AFB-3010-37A86B57584E}"/>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9264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a:extLst>
            <a:ext uri="{FF2B5EF4-FFF2-40B4-BE49-F238E27FC236}">
              <a16:creationId xmlns:a16="http://schemas.microsoft.com/office/drawing/2014/main" id="{BF347507-4CE3-C495-D647-76722398E3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E50ABF-3296-DBB2-A390-0A1F9696EB11}"/>
              </a:ext>
            </a:extLst>
          </p:cNvPr>
          <p:cNvSpPr>
            <a:spLocks noGrp="1"/>
          </p:cNvSpPr>
          <p:nvPr>
            <p:ph type="ctrTitle"/>
          </p:nvPr>
        </p:nvSpPr>
        <p:spPr>
          <a:xfrm>
            <a:off x="0" y="83195"/>
            <a:ext cx="12287250" cy="525562"/>
          </a:xfrm>
        </p:spPr>
        <p:txBody>
          <a:bodyPr>
            <a:noAutofit/>
          </a:bodyPr>
          <a:lstStyle/>
          <a:p>
            <a:r>
              <a:rPr lang="en-GB" sz="4000" b="1" dirty="0">
                <a:effectLst>
                  <a:outerShdw blurRad="38100" dist="38100" dir="2700000" algn="tl">
                    <a:srgbClr val="000000">
                      <a:alpha val="43137"/>
                    </a:srgbClr>
                  </a:outerShdw>
                </a:effectLst>
                <a:latin typeface="Abadi" panose="020B0604020104020204" pitchFamily="34" charset="0"/>
              </a:rPr>
              <a:t>DATA DEFINITION STATEMENTS (TABLE CREATION)</a:t>
            </a:r>
            <a:endParaRPr lang="en-US" sz="4000" b="1" dirty="0">
              <a:effectLst>
                <a:outerShdw blurRad="38100" dist="38100" dir="2700000" algn="tl">
                  <a:srgbClr val="000000">
                    <a:alpha val="43137"/>
                  </a:srgbClr>
                </a:outerShdw>
              </a:effectLst>
              <a:latin typeface="Abadi" panose="020B0604020104020204" pitchFamily="34" charset="0"/>
            </a:endParaRPr>
          </a:p>
        </p:txBody>
      </p:sp>
      <p:sp>
        <p:nvSpPr>
          <p:cNvPr id="3" name="Subtitle 2">
            <a:extLst>
              <a:ext uri="{FF2B5EF4-FFF2-40B4-BE49-F238E27FC236}">
                <a16:creationId xmlns:a16="http://schemas.microsoft.com/office/drawing/2014/main" id="{B926F2EA-3D68-1E11-2540-6C3046054A34}"/>
              </a:ext>
            </a:extLst>
          </p:cNvPr>
          <p:cNvSpPr>
            <a:spLocks noGrp="1"/>
          </p:cNvSpPr>
          <p:nvPr>
            <p:ph type="subTitle" idx="1"/>
          </p:nvPr>
        </p:nvSpPr>
        <p:spPr>
          <a:xfrm>
            <a:off x="219081" y="608757"/>
            <a:ext cx="5400674" cy="5716685"/>
          </a:xfrm>
        </p:spPr>
        <p:txBody>
          <a:bodyPr>
            <a:normAutofit/>
          </a:bodyPr>
          <a:lstStyle/>
          <a:p>
            <a:r>
              <a:rPr lang="en-GB" b="1" u="sng" dirty="0">
                <a:latin typeface="Abadi" panose="020B0604020104020204" pitchFamily="34" charset="0"/>
              </a:rPr>
              <a:t>CREATING DEALERSHIP TABLE</a:t>
            </a:r>
          </a:p>
          <a:p>
            <a:pPr algn="l"/>
            <a:r>
              <a:rPr lang="en-GB" sz="2000" dirty="0">
                <a:solidFill>
                  <a:srgbClr val="0070C0"/>
                </a:solidFill>
                <a:latin typeface="Abadi" panose="020B0604020104020204" pitchFamily="34" charset="0"/>
              </a:rPr>
              <a:t>Create Dealership Table</a:t>
            </a:r>
          </a:p>
          <a:p>
            <a:pPr algn="l"/>
            <a:r>
              <a:rPr lang="en-GB" sz="2000" dirty="0">
                <a:solidFill>
                  <a:srgbClr val="0070C0"/>
                </a:solidFill>
                <a:latin typeface="Abadi" panose="020B0604020104020204" pitchFamily="34" charset="0"/>
              </a:rPr>
              <a:t>CREATE TABLE Dealership (    </a:t>
            </a:r>
          </a:p>
          <a:p>
            <a:pPr algn="l"/>
            <a:r>
              <a:rPr lang="en-GB" sz="2000" dirty="0">
                <a:solidFill>
                  <a:srgbClr val="0070C0"/>
                </a:solidFill>
                <a:latin typeface="Abadi" panose="020B0604020104020204" pitchFamily="34" charset="0"/>
              </a:rPr>
              <a:t>	DealershipID INT PRIMARY KEY 	AUTO_INCREMENT,    </a:t>
            </a:r>
          </a:p>
          <a:p>
            <a:pPr algn="l"/>
            <a:r>
              <a:rPr lang="en-GB" sz="2000" dirty="0">
                <a:solidFill>
                  <a:srgbClr val="0070C0"/>
                </a:solidFill>
                <a:latin typeface="Abadi" panose="020B0604020104020204" pitchFamily="34" charset="0"/>
              </a:rPr>
              <a:t>	DealershipName VARCHAR(255) NOT 	NULL,    </a:t>
            </a:r>
          </a:p>
          <a:p>
            <a:pPr algn="l"/>
            <a:r>
              <a:rPr lang="en-GB" sz="2000" dirty="0">
                <a:solidFill>
                  <a:srgbClr val="0070C0"/>
                </a:solidFill>
                <a:latin typeface="Abadi" panose="020B0604020104020204" pitchFamily="34" charset="0"/>
              </a:rPr>
              <a:t>	AddressID INT,    </a:t>
            </a:r>
          </a:p>
          <a:p>
            <a:pPr algn="l"/>
            <a:r>
              <a:rPr lang="en-GB" sz="2000" dirty="0">
                <a:solidFill>
                  <a:srgbClr val="0070C0"/>
                </a:solidFill>
                <a:latin typeface="Abadi" panose="020B0604020104020204" pitchFamily="34" charset="0"/>
              </a:rPr>
              <a:t>	Phone VARCHAR(20) NOT NULL,    	FOREIGN KEY (AddressID) REFERENCES 	Address(AddressID));</a:t>
            </a:r>
            <a:endParaRPr lang="en-US" dirty="0">
              <a:latin typeface="Abadi" panose="020B0604020104020204" pitchFamily="34" charset="0"/>
            </a:endParaRPr>
          </a:p>
        </p:txBody>
      </p:sp>
      <p:cxnSp>
        <p:nvCxnSpPr>
          <p:cNvPr id="5" name="Straight Connector 4">
            <a:extLst>
              <a:ext uri="{FF2B5EF4-FFF2-40B4-BE49-F238E27FC236}">
                <a16:creationId xmlns:a16="http://schemas.microsoft.com/office/drawing/2014/main" id="{0F7FB69B-6B3B-7096-35C4-D614B255D585}"/>
              </a:ext>
            </a:extLst>
          </p:cNvPr>
          <p:cNvCxnSpPr>
            <a:cxnSpLocks/>
          </p:cNvCxnSpPr>
          <p:nvPr/>
        </p:nvCxnSpPr>
        <p:spPr>
          <a:xfrm>
            <a:off x="457194" y="608757"/>
            <a:ext cx="11515725" cy="0"/>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45317262-722D-254F-0BD6-E3B18C6024F5}"/>
              </a:ext>
            </a:extLst>
          </p:cNvPr>
          <p:cNvSpPr txBox="1">
            <a:spLocks/>
          </p:cNvSpPr>
          <p:nvPr/>
        </p:nvSpPr>
        <p:spPr>
          <a:xfrm>
            <a:off x="6043618" y="694483"/>
            <a:ext cx="5819769" cy="5716685"/>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b="1" u="sng" dirty="0">
                <a:latin typeface="Abadi" panose="020B0604020104020204" pitchFamily="34" charset="0"/>
              </a:rPr>
              <a:t>EXPLANATION</a:t>
            </a:r>
          </a:p>
          <a:p>
            <a:pPr marL="342900" indent="-342900" algn="l">
              <a:buFont typeface="Arial" panose="020B0604020202020204" pitchFamily="34" charset="0"/>
              <a:buChar char="•"/>
            </a:pPr>
            <a:r>
              <a:rPr lang="en-GB" dirty="0">
                <a:solidFill>
                  <a:srgbClr val="0070C0"/>
                </a:solidFill>
                <a:latin typeface="Abadi" panose="020B0604020104020204" pitchFamily="34" charset="0"/>
              </a:rPr>
              <a:t>DealershipID</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Serves as the Primary Key, uniquely identifying each dealership.</a:t>
            </a:r>
          </a:p>
          <a:p>
            <a:pPr marL="800100" lvl="1" indent="-342900" algn="l">
              <a:buFont typeface="Arial" panose="020B0604020202020204" pitchFamily="34" charset="0"/>
              <a:buChar char="•"/>
            </a:pPr>
            <a:r>
              <a:rPr lang="en-GB" dirty="0">
                <a:latin typeface="Abadi" panose="020B0604020104020204" pitchFamily="34" charset="0"/>
              </a:rPr>
              <a:t>Uses </a:t>
            </a:r>
            <a:r>
              <a:rPr lang="en-GB" dirty="0">
                <a:solidFill>
                  <a:srgbClr val="0070C0"/>
                </a:solidFill>
                <a:latin typeface="Abadi" panose="020B0604020104020204" pitchFamily="34" charset="0"/>
              </a:rPr>
              <a:t>AUTO_INCREMENT</a:t>
            </a:r>
            <a:r>
              <a:rPr lang="en-GB" dirty="0">
                <a:latin typeface="Abadi" panose="020B0604020104020204" pitchFamily="34" charset="0"/>
              </a:rPr>
              <a:t> to automatically generate sequential IDs.</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DealershipName</a:t>
            </a:r>
            <a:r>
              <a:rPr lang="en-GB" sz="2400"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Stores the name of the dealership branch (e.g., "ABC Motors").</a:t>
            </a:r>
          </a:p>
          <a:p>
            <a:pPr marL="800100" lvl="1" indent="-342900" algn="l">
              <a:buFont typeface="Arial" panose="020B0604020202020204" pitchFamily="34" charset="0"/>
              <a:buChar char="•"/>
            </a:pPr>
            <a:r>
              <a:rPr lang="en-GB" dirty="0">
                <a:latin typeface="Abadi" panose="020B0604020104020204" pitchFamily="34" charset="0"/>
              </a:rPr>
              <a:t>Defined as </a:t>
            </a:r>
            <a:r>
              <a:rPr lang="en-GB" dirty="0">
                <a:solidFill>
                  <a:srgbClr val="0070C0"/>
                </a:solidFill>
                <a:latin typeface="Abadi" panose="020B0604020104020204" pitchFamily="34" charset="0"/>
              </a:rPr>
              <a:t>NOT NULL </a:t>
            </a:r>
            <a:r>
              <a:rPr lang="en-GB" dirty="0">
                <a:latin typeface="Abadi" panose="020B0604020104020204" pitchFamily="34" charset="0"/>
              </a:rPr>
              <a:t>to ensure every dealership has a name.</a:t>
            </a:r>
          </a:p>
          <a:p>
            <a:pPr marL="342900" lvl="1" indent="-342900" algn="l">
              <a:spcBef>
                <a:spcPts val="1000"/>
              </a:spcBef>
              <a:buFont typeface="Arial" panose="020B0604020202020204" pitchFamily="34" charset="0"/>
              <a:buChar char="•"/>
            </a:pPr>
            <a:r>
              <a:rPr lang="en-GB" sz="2400" dirty="0">
                <a:solidFill>
                  <a:srgbClr val="0070C0"/>
                </a:solidFill>
                <a:latin typeface="Abadi" panose="020B0604020104020204" pitchFamily="34" charset="0"/>
              </a:rPr>
              <a:t>AddressID</a:t>
            </a:r>
            <a:endParaRPr lang="en-GB" sz="2400" dirty="0">
              <a:latin typeface="Abadi" panose="020B0604020104020204" pitchFamily="34" charset="0"/>
            </a:endParaRPr>
          </a:p>
          <a:p>
            <a:pPr marL="800100" lvl="2" indent="-342900" algn="l">
              <a:spcBef>
                <a:spcPts val="1000"/>
              </a:spcBef>
              <a:buFont typeface="Arial" panose="020B0604020202020204" pitchFamily="34" charset="0"/>
              <a:buChar char="•"/>
            </a:pPr>
            <a:r>
              <a:rPr lang="en-GB" sz="2200" dirty="0">
                <a:latin typeface="Abadi" panose="020B0604020104020204" pitchFamily="34" charset="0"/>
              </a:rPr>
              <a:t>A foreign key linking to the Address table (AddressID), associating each dealership with a specific location</a:t>
            </a:r>
          </a:p>
          <a:p>
            <a:pPr marL="800100" lvl="2" indent="-342900" algn="l">
              <a:spcBef>
                <a:spcPts val="1000"/>
              </a:spcBef>
              <a:buFont typeface="Arial" panose="020B0604020202020204" pitchFamily="34" charset="0"/>
              <a:buChar char="•"/>
            </a:pPr>
            <a:r>
              <a:rPr lang="en-GB" sz="2200" dirty="0">
                <a:latin typeface="Abadi" panose="020B0604020104020204" pitchFamily="34" charset="0"/>
              </a:rPr>
              <a:t>Ensures consistency and reusability of address data.</a:t>
            </a:r>
          </a:p>
          <a:p>
            <a:pPr marL="342900" indent="-342900" algn="l">
              <a:buFont typeface="Arial" panose="020B0604020202020204" pitchFamily="34" charset="0"/>
              <a:buChar char="•"/>
            </a:pPr>
            <a:r>
              <a:rPr lang="en-US" dirty="0">
                <a:solidFill>
                  <a:srgbClr val="0070C0"/>
                </a:solidFill>
              </a:rPr>
              <a:t>Phone</a:t>
            </a:r>
            <a:r>
              <a:rPr lang="en-GB" dirty="0">
                <a:latin typeface="Abadi" panose="020B0604020104020204" pitchFamily="34" charset="0"/>
              </a:rPr>
              <a:t>:</a:t>
            </a:r>
          </a:p>
          <a:p>
            <a:pPr marL="800100" lvl="1" indent="-342900" algn="l">
              <a:buFont typeface="Arial" panose="020B0604020202020204" pitchFamily="34" charset="0"/>
              <a:buChar char="•"/>
            </a:pPr>
            <a:r>
              <a:rPr lang="en-GB" dirty="0">
                <a:latin typeface="Abadi" panose="020B0604020104020204" pitchFamily="34" charset="0"/>
              </a:rPr>
              <a:t>Stores the dealership’s contact phone number.</a:t>
            </a:r>
          </a:p>
          <a:p>
            <a:pPr marL="800100" lvl="1" indent="-342900" algn="l">
              <a:buFont typeface="Arial" panose="020B0604020202020204" pitchFamily="34" charset="0"/>
              <a:buChar char="•"/>
            </a:pPr>
            <a:r>
              <a:rPr lang="en-GB" dirty="0"/>
              <a:t>Defined as </a:t>
            </a:r>
            <a:r>
              <a:rPr lang="en-GB" dirty="0">
                <a:solidFill>
                  <a:srgbClr val="0070C0"/>
                </a:solidFill>
              </a:rPr>
              <a:t>NOT NULL </a:t>
            </a:r>
            <a:r>
              <a:rPr lang="en-GB" dirty="0"/>
              <a:t>to ensure this critical contact information is always available</a:t>
            </a:r>
            <a:r>
              <a:rPr lang="en-GB" dirty="0">
                <a:latin typeface="Abadi" panose="020B0604020104020204" pitchFamily="34" charset="0"/>
              </a:rPr>
              <a:t>.</a:t>
            </a:r>
          </a:p>
          <a:p>
            <a:pPr lvl="1" algn="l"/>
            <a:endParaRPr lang="en-GB" dirty="0">
              <a:latin typeface="Abadi" panose="020B0604020104020204" pitchFamily="34" charset="0"/>
            </a:endParaRPr>
          </a:p>
          <a:p>
            <a:pPr marL="800100" lvl="1" indent="-342900" algn="l">
              <a:buFont typeface="Arial" panose="020B0604020202020204" pitchFamily="34" charset="0"/>
              <a:buChar char="•"/>
            </a:pPr>
            <a:endParaRPr lang="en-GB" dirty="0">
              <a:latin typeface="Abadi" panose="020B0604020104020204" pitchFamily="34" charset="0"/>
            </a:endParaRPr>
          </a:p>
          <a:p>
            <a:pPr marL="457200" lvl="2" algn="l">
              <a:spcBef>
                <a:spcPts val="1000"/>
              </a:spcBef>
            </a:pPr>
            <a:endParaRPr lang="en-GB" sz="2200" dirty="0">
              <a:latin typeface="Abadi" panose="020B0604020104020204" pitchFamily="34" charset="0"/>
            </a:endParaRPr>
          </a:p>
          <a:p>
            <a:pPr marL="800100" lvl="2" indent="-342900" algn="l">
              <a:spcBef>
                <a:spcPts val="1000"/>
              </a:spcBef>
              <a:buFont typeface="Arial" panose="020B0604020202020204" pitchFamily="34" charset="0"/>
              <a:buChar char="•"/>
            </a:pPr>
            <a:endParaRPr lang="en-US" sz="2200" dirty="0">
              <a:latin typeface="Abadi" panose="020B0604020104020204" pitchFamily="34" charset="0"/>
            </a:endParaRPr>
          </a:p>
        </p:txBody>
      </p:sp>
      <p:cxnSp>
        <p:nvCxnSpPr>
          <p:cNvPr id="11" name="Straight Connector 10">
            <a:extLst>
              <a:ext uri="{FF2B5EF4-FFF2-40B4-BE49-F238E27FC236}">
                <a16:creationId xmlns:a16="http://schemas.microsoft.com/office/drawing/2014/main" id="{D90FD78F-2735-36B8-A92C-FC634F14036D}"/>
              </a:ext>
            </a:extLst>
          </p:cNvPr>
          <p:cNvCxnSpPr>
            <a:cxnSpLocks/>
          </p:cNvCxnSpPr>
          <p:nvPr/>
        </p:nvCxnSpPr>
        <p:spPr>
          <a:xfrm>
            <a:off x="5886452" y="1076325"/>
            <a:ext cx="0" cy="4124325"/>
          </a:xfrm>
          <a:prstGeom prst="line">
            <a:avLst/>
          </a:prstGeom>
          <a:ln w="38100">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3202720"/>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Default Theme">
  <a:themeElements>
    <a:clrScheme name="Questions - S1">
      <a:dk1>
        <a:srgbClr val="747A94"/>
      </a:dk1>
      <a:lt1>
        <a:srgbClr val="FFFFFF"/>
      </a:lt1>
      <a:dk2>
        <a:srgbClr val="111340"/>
      </a:dk2>
      <a:lt2>
        <a:srgbClr val="FFFFFF"/>
      </a:lt2>
      <a:accent1>
        <a:srgbClr val="457B9D"/>
      </a:accent1>
      <a:accent2>
        <a:srgbClr val="A8DADC"/>
      </a:accent2>
      <a:accent3>
        <a:srgbClr val="EDBA2B"/>
      </a:accent3>
      <a:accent4>
        <a:srgbClr val="E73846"/>
      </a:accent4>
      <a:accent5>
        <a:srgbClr val="1D3557"/>
      </a:accent5>
      <a:accent6>
        <a:srgbClr val="C4C8CE"/>
      </a:accent6>
      <a:hlink>
        <a:srgbClr val="32A79F"/>
      </a:hlink>
      <a:folHlink>
        <a:srgbClr val="89E1DE"/>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rgbClr val="6FBFFF"/>
            </a:gs>
            <a:gs pos="98000">
              <a:srgbClr val="3C8BFF"/>
            </a:gs>
          </a:gsLst>
          <a:lin ang="5400000" scaled="1"/>
          <a:tileRect/>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5.xml><?xml version="1.0" encoding="utf-8"?>
<a:theme xmlns:a="http://schemas.openxmlformats.org/drawingml/2006/main" name="Office Theme">
  <a:themeElements>
    <a:clrScheme name="Custom 1">
      <a:dk1>
        <a:srgbClr val="7F7F7F"/>
      </a:dk1>
      <a:lt1>
        <a:srgbClr val="FFFFFF"/>
      </a:lt1>
      <a:dk2>
        <a:srgbClr val="000000"/>
      </a:dk2>
      <a:lt2>
        <a:srgbClr val="FFFFFF"/>
      </a:lt2>
      <a:accent1>
        <a:srgbClr val="3E8E99"/>
      </a:accent1>
      <a:accent2>
        <a:srgbClr val="4A63A2"/>
      </a:accent2>
      <a:accent3>
        <a:srgbClr val="437DB2"/>
      </a:accent3>
      <a:accent4>
        <a:srgbClr val="54B8A8"/>
      </a:accent4>
      <a:accent5>
        <a:srgbClr val="62CD7F"/>
      </a:accent5>
      <a:accent6>
        <a:srgbClr val="C4C8CE"/>
      </a:accent6>
      <a:hlink>
        <a:srgbClr val="F33B48"/>
      </a:hlink>
      <a:folHlink>
        <a:srgbClr val="FFC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{5DD0480B-9D9D-4FE0-A32E-66F069CB823F}tf11437505_win32</Template>
  <TotalTime>13026</TotalTime>
  <Words>6062</Words>
  <Application>Microsoft Office PowerPoint</Application>
  <PresentationFormat>Widescreen</PresentationFormat>
  <Paragraphs>664</Paragraphs>
  <Slides>39</Slides>
  <Notes>0</Notes>
  <HiddenSlides>0</HiddenSlides>
  <MMClips>0</MMClips>
  <ScaleCrop>false</ScaleCrop>
  <HeadingPairs>
    <vt:vector size="6" baseType="variant">
      <vt:variant>
        <vt:lpstr>Fonts Used</vt:lpstr>
      </vt:variant>
      <vt:variant>
        <vt:i4>13</vt:i4>
      </vt:variant>
      <vt:variant>
        <vt:lpstr>Theme</vt:lpstr>
      </vt:variant>
      <vt:variant>
        <vt:i4>5</vt:i4>
      </vt:variant>
      <vt:variant>
        <vt:lpstr>Slide Titles</vt:lpstr>
      </vt:variant>
      <vt:variant>
        <vt:i4>39</vt:i4>
      </vt:variant>
    </vt:vector>
  </HeadingPairs>
  <TitlesOfParts>
    <vt:vector size="57" baseType="lpstr">
      <vt:lpstr>Abadi</vt:lpstr>
      <vt:lpstr>Arial</vt:lpstr>
      <vt:lpstr>Bodoni MT Black</vt:lpstr>
      <vt:lpstr>Bookman Old Style</vt:lpstr>
      <vt:lpstr>Calibri</vt:lpstr>
      <vt:lpstr>Calibri Light</vt:lpstr>
      <vt:lpstr>Franklin Gothic Book</vt:lpstr>
      <vt:lpstr>Georgia Pro Cond Light</vt:lpstr>
      <vt:lpstr>Lato Light</vt:lpstr>
      <vt:lpstr>Poppins</vt:lpstr>
      <vt:lpstr>Poppins Medium</vt:lpstr>
      <vt:lpstr>Speak Pro</vt:lpstr>
      <vt:lpstr>Wingdings</vt:lpstr>
      <vt:lpstr>RetrospectVTI</vt:lpstr>
      <vt:lpstr>2_Office Theme</vt:lpstr>
      <vt:lpstr>Default Theme</vt:lpstr>
      <vt:lpstr>Custom</vt:lpstr>
      <vt:lpstr>Office Theme</vt:lpstr>
      <vt:lpstr>FINAL GROUP PROJECT (DATABASE DESIGN &amp; DESIGN)</vt:lpstr>
      <vt:lpstr>PowerPoint Presentation</vt:lpstr>
      <vt:lpstr>DOMAIN DESCRIPTION</vt:lpstr>
      <vt:lpstr>ER DIAGRAM</vt:lpstr>
      <vt:lpstr>DDL STATEMENTS</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DATA DEFINITION STATEMENTS (TABLE CREATION)</vt:lpstr>
      <vt:lpstr>DML STATEMENTS</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DATA MANIPULATION STATEMENTS (DATA INSERTION)</vt:lpstr>
      <vt:lpstr>DQL STATEMENTS</vt:lpstr>
      <vt:lpstr>DATA RETRIEVAL STATEMENTS (DATA RETRIEVAL)</vt:lpstr>
      <vt:lpstr>OUTPUT TO RETRIEVAL QUERY 1</vt:lpstr>
      <vt:lpstr>DATA RETRIEVAL STATEMENTS (DATA RETRIEVAL)</vt:lpstr>
      <vt:lpstr>OUTPUT TO RETRIEVAL QUERY 2</vt:lpstr>
      <vt:lpstr>DATA RETRIEVAL STATEMENTS (DATA RETRIEVAL)</vt:lpstr>
      <vt:lpstr>OUTPUT TO RETRIEVAL QUERY 3</vt:lpstr>
      <vt:lpstr>DATA RETRIEVAL STATEMENTS (DATA RETRIEVAL)</vt:lpstr>
      <vt:lpstr>OUTPUT TO RETRIEVAL QUERY 4</vt:lpstr>
      <vt:lpstr>DATA RETRIEVAL STATEMENTS (DATA RETRIEVAL)</vt:lpstr>
      <vt:lpstr>OUTPUT TO RETRIEVAL QUERY 5</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Sunday Okoye</dc:creator>
  <cp:lastModifiedBy>Heta Chavda</cp:lastModifiedBy>
  <cp:revision>38</cp:revision>
  <dcterms:created xsi:type="dcterms:W3CDTF">2024-07-08T22:51:53Z</dcterms:created>
  <dcterms:modified xsi:type="dcterms:W3CDTF">2024-12-10T06:06:51Z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